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2"/>
    <p:sldMasterId id="2147483656" r:id="rId3"/>
    <p:sldMasterId id="2147483660" r:id="rId4"/>
    <p:sldMasterId id="2147483670" r:id="rId5"/>
    <p:sldMasterId id="2147483694" r:id="rId6"/>
    <p:sldMasterId id="2147483708" r:id="rId7"/>
  </p:sldMasterIdLst>
  <p:notesMasterIdLst>
    <p:notesMasterId r:id="rId24"/>
  </p:notesMasterIdLst>
  <p:sldIdLst>
    <p:sldId id="269" r:id="rId8"/>
    <p:sldId id="256" r:id="rId9"/>
    <p:sldId id="257" r:id="rId10"/>
    <p:sldId id="259" r:id="rId11"/>
    <p:sldId id="261" r:id="rId12"/>
    <p:sldId id="258" r:id="rId13"/>
    <p:sldId id="268" r:id="rId14"/>
    <p:sldId id="270" r:id="rId15"/>
    <p:sldId id="271" r:id="rId16"/>
    <p:sldId id="260" r:id="rId17"/>
    <p:sldId id="263" r:id="rId18"/>
    <p:sldId id="264" r:id="rId19"/>
    <p:sldId id="265" r:id="rId20"/>
    <p:sldId id="272" r:id="rId21"/>
    <p:sldId id="266" r:id="rId22"/>
    <p:sldId id="267" r:id="rId2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1027"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heme" Target="theme/theme1.xml"/></Relationships>
</file>

<file path=ppt/media/hdphoto1.wdp>
</file>

<file path=ppt/media/image1.png>
</file>

<file path=ppt/media/image10.jpeg>
</file>

<file path=ppt/media/image11.jpeg>
</file>

<file path=ppt/media/image12.png>
</file>

<file path=ppt/media/image13.pn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7CF28D-D07E-4A07-87B1-56EEB89352CB}" type="datetimeFigureOut">
              <a:rPr lang="en-IN" smtClean="0"/>
              <a:t>02-04-2025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4719B-87D5-43E1-95AA-09C541267AA9}" type="slidenum">
              <a:rPr lang="en-IN" smtClean="0"/>
              <a:t>‹#›</a:t>
            </a:fld>
            <a:endParaRPr lang="en-IN"/>
          </a:p>
        </p:txBody>
      </p:sp>
    </p:spTree>
    <p:extLst>
      <p:ext uri="{BB962C8B-B14F-4D97-AF65-F5344CB8AC3E}">
        <p14:creationId xmlns:p14="http://schemas.microsoft.com/office/powerpoint/2010/main" val="2301030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7" name="PlaceHolder 1"/>
          <p:cNvSpPr>
            <a:spLocks noGrp="1"/>
          </p:cNvSpPr>
          <p:nvPr>
            <p:ph type="title"/>
          </p:nvPr>
        </p:nvSpPr>
        <p:spPr>
          <a:xfrm>
            <a:off x="713160" y="753840"/>
            <a:ext cx="410364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8"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hyperlink" Target="http://bit.ly/2TtBDfr" TargetMode="Externa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713160" y="630720"/>
            <a:ext cx="4142160" cy="2191320"/>
          </a:xfrm>
          <a:prstGeom prst="rect">
            <a:avLst/>
          </a:prstGeom>
          <a:noFill/>
          <a:ln w="0">
            <a:noFill/>
          </a:ln>
        </p:spPr>
        <p:txBody>
          <a:bodyPr lIns="91440" tIns="91440" rIns="91440" bIns="91440" anchor="b">
            <a:noAutofit/>
          </a:bodyPr>
          <a:lstStyle/>
          <a:p>
            <a:pPr indent="0">
              <a:buNone/>
            </a:pPr>
            <a:r>
              <a:rPr lang="fr-FR" sz="3900" b="0" strike="noStrike" spc="-1">
                <a:solidFill>
                  <a:schemeClr val="dk1"/>
                </a:solidFill>
                <a:latin typeface="Arial"/>
              </a:rPr>
              <a:t>Click to edit the title text format</a:t>
            </a:r>
          </a:p>
        </p:txBody>
      </p:sp>
      <p:grpSp>
        <p:nvGrpSpPr>
          <p:cNvPr id="28" name="Google Shape;11;p2"/>
          <p:cNvGrpSpPr/>
          <p:nvPr/>
        </p:nvGrpSpPr>
        <p:grpSpPr>
          <a:xfrm>
            <a:off x="-1986120" y="-2678040"/>
            <a:ext cx="12760920" cy="9508680"/>
            <a:chOff x="-1986120" y="-2678040"/>
            <a:chExt cx="12760920" cy="9508680"/>
          </a:xfrm>
        </p:grpSpPr>
        <p:sp>
          <p:nvSpPr>
            <p:cNvPr id="2" name="Google Shape;12;p2"/>
            <p:cNvSpPr/>
            <p:nvPr/>
          </p:nvSpPr>
          <p:spPr>
            <a:xfrm rot="16200000">
              <a:off x="-1557720" y="3327480"/>
              <a:ext cx="3074760" cy="3931200"/>
            </a:xfrm>
            <a:custGeom>
              <a:avLst/>
              <a:gdLst>
                <a:gd name="textAreaLeft" fmla="*/ 0 w 3074760"/>
                <a:gd name="textAreaRight" fmla="*/ 3075120 w 3074760"/>
                <a:gd name="textAreaTop" fmla="*/ 0 h 3931200"/>
                <a:gd name="textAreaBottom" fmla="*/ 3931560 h 393120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 name="Google Shape;13;p2"/>
            <p:cNvSpPr/>
            <p:nvPr/>
          </p:nvSpPr>
          <p:spPr>
            <a:xfrm rot="4323000">
              <a:off x="6893280" y="-2574720"/>
              <a:ext cx="3074760" cy="3931200"/>
            </a:xfrm>
            <a:custGeom>
              <a:avLst/>
              <a:gdLst>
                <a:gd name="textAreaLeft" fmla="*/ 0 w 3074760"/>
                <a:gd name="textAreaRight" fmla="*/ 3075120 w 3074760"/>
                <a:gd name="textAreaTop" fmla="*/ 0 h 3931200"/>
                <a:gd name="textAreaBottom" fmla="*/ 3931560 h 393120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4" name="Google Shape;14;p2"/>
          <p:cNvGrpSpPr/>
          <p:nvPr/>
        </p:nvGrpSpPr>
        <p:grpSpPr>
          <a:xfrm>
            <a:off x="3044520" y="444960"/>
            <a:ext cx="5522040" cy="4257720"/>
            <a:chOff x="3044520" y="444960"/>
            <a:chExt cx="5522040" cy="4257720"/>
          </a:xfrm>
        </p:grpSpPr>
        <p:grpSp>
          <p:nvGrpSpPr>
            <p:cNvPr id="5" name="Google Shape;15;p2"/>
            <p:cNvGrpSpPr/>
            <p:nvPr/>
          </p:nvGrpSpPr>
          <p:grpSpPr>
            <a:xfrm>
              <a:off x="4441320" y="444960"/>
              <a:ext cx="188280" cy="188640"/>
              <a:chOff x="4441320" y="444960"/>
              <a:chExt cx="188280" cy="188640"/>
            </a:xfrm>
          </p:grpSpPr>
          <p:sp>
            <p:nvSpPr>
              <p:cNvPr id="6" name="Google Shape;16;p2"/>
              <p:cNvSpPr/>
              <p:nvPr/>
            </p:nvSpPr>
            <p:spPr>
              <a:xfrm>
                <a:off x="4511520" y="5338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 name="Google Shape;17;p2"/>
              <p:cNvSpPr/>
              <p:nvPr/>
            </p:nvSpPr>
            <p:spPr>
              <a:xfrm>
                <a:off x="4580640" y="5338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 name="Google Shape;18;p2"/>
              <p:cNvSpPr/>
              <p:nvPr/>
            </p:nvSpPr>
            <p:spPr>
              <a:xfrm>
                <a:off x="4441320" y="5338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 name="Google Shape;19;p2"/>
              <p:cNvSpPr/>
              <p:nvPr/>
            </p:nvSpPr>
            <p:spPr>
              <a:xfrm>
                <a:off x="4528440" y="5162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 name="Google Shape;20;p2"/>
              <p:cNvSpPr/>
              <p:nvPr/>
            </p:nvSpPr>
            <p:spPr>
              <a:xfrm>
                <a:off x="4528440" y="58572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 name="Google Shape;21;p2"/>
              <p:cNvSpPr/>
              <p:nvPr/>
            </p:nvSpPr>
            <p:spPr>
              <a:xfrm>
                <a:off x="4528440" y="4449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2" name="Google Shape;22;p2"/>
            <p:cNvGrpSpPr/>
            <p:nvPr/>
          </p:nvGrpSpPr>
          <p:grpSpPr>
            <a:xfrm>
              <a:off x="8378280" y="851040"/>
              <a:ext cx="188280" cy="188640"/>
              <a:chOff x="8378280" y="851040"/>
              <a:chExt cx="188280" cy="188640"/>
            </a:xfrm>
          </p:grpSpPr>
          <p:sp>
            <p:nvSpPr>
              <p:cNvPr id="13" name="Google Shape;23;p2"/>
              <p:cNvSpPr/>
              <p:nvPr/>
            </p:nvSpPr>
            <p:spPr>
              <a:xfrm>
                <a:off x="8448840" y="9396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 name="Google Shape;24;p2"/>
              <p:cNvSpPr/>
              <p:nvPr/>
            </p:nvSpPr>
            <p:spPr>
              <a:xfrm>
                <a:off x="8517600" y="9396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 name="Google Shape;25;p2"/>
              <p:cNvSpPr/>
              <p:nvPr/>
            </p:nvSpPr>
            <p:spPr>
              <a:xfrm>
                <a:off x="8378280" y="93960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 name="Google Shape;26;p2"/>
              <p:cNvSpPr/>
              <p:nvPr/>
            </p:nvSpPr>
            <p:spPr>
              <a:xfrm>
                <a:off x="8465400" y="9223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 name="Google Shape;27;p2"/>
              <p:cNvSpPr/>
              <p:nvPr/>
            </p:nvSpPr>
            <p:spPr>
              <a:xfrm>
                <a:off x="8465400" y="9918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 name="Google Shape;28;p2"/>
              <p:cNvSpPr/>
              <p:nvPr/>
            </p:nvSpPr>
            <p:spPr>
              <a:xfrm>
                <a:off x="8465400" y="8510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9" name="Google Shape;29;p2"/>
            <p:cNvGrpSpPr/>
            <p:nvPr/>
          </p:nvGrpSpPr>
          <p:grpSpPr>
            <a:xfrm>
              <a:off x="3044520" y="4514040"/>
              <a:ext cx="187920" cy="188640"/>
              <a:chOff x="3044520" y="4514040"/>
              <a:chExt cx="187920" cy="188640"/>
            </a:xfrm>
          </p:grpSpPr>
          <p:sp>
            <p:nvSpPr>
              <p:cNvPr id="20" name="Google Shape;30;p2"/>
              <p:cNvSpPr/>
              <p:nvPr/>
            </p:nvSpPr>
            <p:spPr>
              <a:xfrm>
                <a:off x="311472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 name="Google Shape;31;p2"/>
              <p:cNvSpPr/>
              <p:nvPr/>
            </p:nvSpPr>
            <p:spPr>
              <a:xfrm>
                <a:off x="318348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 name="Google Shape;32;p2"/>
              <p:cNvSpPr/>
              <p:nvPr/>
            </p:nvSpPr>
            <p:spPr>
              <a:xfrm>
                <a:off x="3044520" y="460296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 name="Google Shape;33;p2"/>
              <p:cNvSpPr/>
              <p:nvPr/>
            </p:nvSpPr>
            <p:spPr>
              <a:xfrm>
                <a:off x="3131640" y="45853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 name="Google Shape;34;p2"/>
              <p:cNvSpPr/>
              <p:nvPr/>
            </p:nvSpPr>
            <p:spPr>
              <a:xfrm>
                <a:off x="3131640" y="46548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 name="Google Shape;35;p2"/>
              <p:cNvSpPr/>
              <p:nvPr/>
            </p:nvSpPr>
            <p:spPr>
              <a:xfrm>
                <a:off x="3131640" y="45140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2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89" name="Google Shape;382;p14"/>
          <p:cNvGrpSpPr/>
          <p:nvPr/>
        </p:nvGrpSpPr>
        <p:grpSpPr>
          <a:xfrm>
            <a:off x="321480" y="1306800"/>
            <a:ext cx="8204040" cy="3301560"/>
            <a:chOff x="321480" y="1306800"/>
            <a:chExt cx="8204040" cy="3301560"/>
          </a:xfrm>
        </p:grpSpPr>
        <p:grpSp>
          <p:nvGrpSpPr>
            <p:cNvPr id="90" name="Google Shape;383;p14"/>
            <p:cNvGrpSpPr/>
            <p:nvPr/>
          </p:nvGrpSpPr>
          <p:grpSpPr>
            <a:xfrm>
              <a:off x="8337240" y="3552480"/>
              <a:ext cx="188280" cy="188640"/>
              <a:chOff x="8337240" y="3552480"/>
              <a:chExt cx="188280" cy="188640"/>
            </a:xfrm>
          </p:grpSpPr>
          <p:sp>
            <p:nvSpPr>
              <p:cNvPr id="91" name="Google Shape;384;p14"/>
              <p:cNvSpPr/>
              <p:nvPr/>
            </p:nvSpPr>
            <p:spPr>
              <a:xfrm>
                <a:off x="8407800" y="36410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2" name="Google Shape;385;p14"/>
              <p:cNvSpPr/>
              <p:nvPr/>
            </p:nvSpPr>
            <p:spPr>
              <a:xfrm>
                <a:off x="8476560" y="36410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3" name="Google Shape;386;p14"/>
              <p:cNvSpPr/>
              <p:nvPr/>
            </p:nvSpPr>
            <p:spPr>
              <a:xfrm>
                <a:off x="8337240" y="36410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4" name="Google Shape;387;p14"/>
              <p:cNvSpPr/>
              <p:nvPr/>
            </p:nvSpPr>
            <p:spPr>
              <a:xfrm>
                <a:off x="8424360" y="36237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5" name="Google Shape;388;p14"/>
              <p:cNvSpPr/>
              <p:nvPr/>
            </p:nvSpPr>
            <p:spPr>
              <a:xfrm>
                <a:off x="8424360" y="369324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6" name="Google Shape;389;p14"/>
              <p:cNvSpPr/>
              <p:nvPr/>
            </p:nvSpPr>
            <p:spPr>
              <a:xfrm>
                <a:off x="8424360" y="35524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7" name="Google Shape;390;p14"/>
            <p:cNvGrpSpPr/>
            <p:nvPr/>
          </p:nvGrpSpPr>
          <p:grpSpPr>
            <a:xfrm>
              <a:off x="7239600" y="4419720"/>
              <a:ext cx="187920" cy="188640"/>
              <a:chOff x="7239600" y="4419720"/>
              <a:chExt cx="187920" cy="188640"/>
            </a:xfrm>
          </p:grpSpPr>
          <p:sp>
            <p:nvSpPr>
              <p:cNvPr id="98" name="Google Shape;391;p14"/>
              <p:cNvSpPr/>
              <p:nvPr/>
            </p:nvSpPr>
            <p:spPr>
              <a:xfrm>
                <a:off x="7309800" y="45082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9" name="Google Shape;392;p14"/>
              <p:cNvSpPr/>
              <p:nvPr/>
            </p:nvSpPr>
            <p:spPr>
              <a:xfrm>
                <a:off x="7378560" y="45082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0" name="Google Shape;393;p14"/>
              <p:cNvSpPr/>
              <p:nvPr/>
            </p:nvSpPr>
            <p:spPr>
              <a:xfrm>
                <a:off x="7239600" y="45082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1" name="Google Shape;394;p14"/>
              <p:cNvSpPr/>
              <p:nvPr/>
            </p:nvSpPr>
            <p:spPr>
              <a:xfrm>
                <a:off x="7326720" y="44910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2" name="Google Shape;395;p14"/>
              <p:cNvSpPr/>
              <p:nvPr/>
            </p:nvSpPr>
            <p:spPr>
              <a:xfrm>
                <a:off x="7326720" y="456048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3" name="Google Shape;396;p14"/>
              <p:cNvSpPr/>
              <p:nvPr/>
            </p:nvSpPr>
            <p:spPr>
              <a:xfrm>
                <a:off x="7326720" y="44197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04" name="Google Shape;397;p14"/>
            <p:cNvGrpSpPr/>
            <p:nvPr/>
          </p:nvGrpSpPr>
          <p:grpSpPr>
            <a:xfrm>
              <a:off x="321480" y="2044440"/>
              <a:ext cx="188280" cy="188280"/>
              <a:chOff x="321480" y="2044440"/>
              <a:chExt cx="188280" cy="188280"/>
            </a:xfrm>
          </p:grpSpPr>
          <p:sp>
            <p:nvSpPr>
              <p:cNvPr id="105" name="Google Shape;398;p14"/>
              <p:cNvSpPr/>
              <p:nvPr/>
            </p:nvSpPr>
            <p:spPr>
              <a:xfrm>
                <a:off x="391680" y="21330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6" name="Google Shape;399;p14"/>
              <p:cNvSpPr/>
              <p:nvPr/>
            </p:nvSpPr>
            <p:spPr>
              <a:xfrm>
                <a:off x="460800" y="21330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7" name="Google Shape;400;p14"/>
              <p:cNvSpPr/>
              <p:nvPr/>
            </p:nvSpPr>
            <p:spPr>
              <a:xfrm>
                <a:off x="321480" y="213300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8" name="Google Shape;401;p14"/>
              <p:cNvSpPr/>
              <p:nvPr/>
            </p:nvSpPr>
            <p:spPr>
              <a:xfrm>
                <a:off x="408600" y="21157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9" name="Google Shape;402;p14"/>
              <p:cNvSpPr/>
              <p:nvPr/>
            </p:nvSpPr>
            <p:spPr>
              <a:xfrm>
                <a:off x="408600" y="218484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 name="Google Shape;403;p14"/>
              <p:cNvSpPr/>
              <p:nvPr/>
            </p:nvSpPr>
            <p:spPr>
              <a:xfrm>
                <a:off x="408600" y="20444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1" name="Google Shape;404;p14"/>
            <p:cNvGrpSpPr/>
            <p:nvPr/>
          </p:nvGrpSpPr>
          <p:grpSpPr>
            <a:xfrm>
              <a:off x="717480" y="1306800"/>
              <a:ext cx="187920" cy="188280"/>
              <a:chOff x="717480" y="1306800"/>
              <a:chExt cx="187920" cy="188280"/>
            </a:xfrm>
          </p:grpSpPr>
          <p:sp>
            <p:nvSpPr>
              <p:cNvPr id="112" name="Google Shape;405;p14"/>
              <p:cNvSpPr/>
              <p:nvPr/>
            </p:nvSpPr>
            <p:spPr>
              <a:xfrm>
                <a:off x="787680" y="13953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 name="Google Shape;406;p14"/>
              <p:cNvSpPr/>
              <p:nvPr/>
            </p:nvSpPr>
            <p:spPr>
              <a:xfrm>
                <a:off x="856440" y="13953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4" name="Google Shape;407;p14"/>
              <p:cNvSpPr/>
              <p:nvPr/>
            </p:nvSpPr>
            <p:spPr>
              <a:xfrm>
                <a:off x="717480" y="139536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5" name="Google Shape;408;p14"/>
              <p:cNvSpPr/>
              <p:nvPr/>
            </p:nvSpPr>
            <p:spPr>
              <a:xfrm>
                <a:off x="804600" y="13780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6" name="Google Shape;409;p14"/>
              <p:cNvSpPr/>
              <p:nvPr/>
            </p:nvSpPr>
            <p:spPr>
              <a:xfrm>
                <a:off x="804600" y="14472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7" name="Google Shape;410;p14"/>
              <p:cNvSpPr/>
              <p:nvPr/>
            </p:nvSpPr>
            <p:spPr>
              <a:xfrm>
                <a:off x="804600" y="13068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grpSp>
        <p:nvGrpSpPr>
          <p:cNvPr id="118" name="Google Shape;411;p14"/>
          <p:cNvGrpSpPr/>
          <p:nvPr/>
        </p:nvGrpSpPr>
        <p:grpSpPr>
          <a:xfrm>
            <a:off x="-2213640" y="-1281960"/>
            <a:ext cx="12853440" cy="7753320"/>
            <a:chOff x="-2213640" y="-1281960"/>
            <a:chExt cx="12853440" cy="7753320"/>
          </a:xfrm>
        </p:grpSpPr>
        <p:sp>
          <p:nvSpPr>
            <p:cNvPr id="119" name="Google Shape;412;p14"/>
            <p:cNvSpPr/>
            <p:nvPr/>
          </p:nvSpPr>
          <p:spPr>
            <a:xfrm rot="14629200">
              <a:off x="-120600" y="-865440"/>
              <a:ext cx="1980000" cy="1689840"/>
            </a:xfrm>
            <a:custGeom>
              <a:avLst/>
              <a:gdLst>
                <a:gd name="textAreaLeft" fmla="*/ 0 w 1980000"/>
                <a:gd name="textAreaRight" fmla="*/ 1980360 w 1980000"/>
                <a:gd name="textAreaTop" fmla="*/ 0 h 1689840"/>
                <a:gd name="textAreaBottom" fmla="*/ 1690200 h 1689840"/>
              </a:gdLst>
              <a:ahLst/>
              <a:cxnLst/>
              <a:rect l="textAreaLeft" t="textAreaTop" r="textAreaRight" b="textAreaBottom"/>
              <a:pathLst>
                <a:path w="1480978" h="1263926">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4EB6FA">
                <a:alpha val="38000"/>
              </a:srgbClr>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0" name="Google Shape;413;p14"/>
            <p:cNvSpPr/>
            <p:nvPr/>
          </p:nvSpPr>
          <p:spPr>
            <a:xfrm rot="7323000">
              <a:off x="7530840" y="3903840"/>
              <a:ext cx="3058200" cy="1661040"/>
            </a:xfrm>
            <a:custGeom>
              <a:avLst/>
              <a:gdLst>
                <a:gd name="textAreaLeft" fmla="*/ 0 w 3058200"/>
                <a:gd name="textAreaRight" fmla="*/ 3058560 w 3058200"/>
                <a:gd name="textAreaTop" fmla="*/ 0 h 1661040"/>
                <a:gd name="textAreaBottom" fmla="*/ 1661400 h 1661040"/>
              </a:gdLst>
              <a:ahLst/>
              <a:cxnLst/>
              <a:rect l="textAreaLeft" t="textAreaTop" r="textAreaRight" b="textAreaBottom"/>
              <a:pathLst>
                <a:path w="1602734" h="1249425">
                  <a:moveTo>
                    <a:pt x="839130" y="6411"/>
                  </a:moveTo>
                  <a:cubicBezTo>
                    <a:pt x="626223" y="-20549"/>
                    <a:pt x="400853" y="37769"/>
                    <a:pt x="237222" y="176639"/>
                  </a:cubicBezTo>
                  <a:cubicBezTo>
                    <a:pt x="73592" y="315510"/>
                    <a:pt x="-21622" y="535911"/>
                    <a:pt x="4197" y="748981"/>
                  </a:cubicBezTo>
                  <a:cubicBezTo>
                    <a:pt x="30016" y="962051"/>
                    <a:pt x="182489" y="1158343"/>
                    <a:pt x="387252" y="1222688"/>
                  </a:cubicBezTo>
                  <a:cubicBezTo>
                    <a:pt x="525226" y="1266019"/>
                    <a:pt x="675010" y="1250706"/>
                    <a:pt x="816162" y="1219023"/>
                  </a:cubicBezTo>
                  <a:cubicBezTo>
                    <a:pt x="957313" y="1187339"/>
                    <a:pt x="1095124" y="1139854"/>
                    <a:pt x="1238230" y="1119004"/>
                  </a:cubicBezTo>
                  <a:cubicBezTo>
                    <a:pt x="1299642" y="1110044"/>
                    <a:pt x="1362928" y="1105809"/>
                    <a:pt x="1419698" y="1080804"/>
                  </a:cubicBezTo>
                  <a:cubicBezTo>
                    <a:pt x="1515890" y="1038451"/>
                    <a:pt x="1579827" y="939572"/>
                    <a:pt x="1597175" y="835887"/>
                  </a:cubicBezTo>
                  <a:cubicBezTo>
                    <a:pt x="1614443" y="732284"/>
                    <a:pt x="1589845" y="625097"/>
                    <a:pt x="1546107" y="529558"/>
                  </a:cubicBezTo>
                  <a:cubicBezTo>
                    <a:pt x="1415707" y="244812"/>
                    <a:pt x="1152709" y="46077"/>
                    <a:pt x="839130" y="6411"/>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1" name="Google Shape;414;p14"/>
            <p:cNvSpPr/>
            <p:nvPr/>
          </p:nvSpPr>
          <p:spPr>
            <a:xfrm rot="20767800">
              <a:off x="6508800" y="4100400"/>
              <a:ext cx="3966840" cy="1850040"/>
            </a:xfrm>
            <a:custGeom>
              <a:avLst/>
              <a:gdLst>
                <a:gd name="textAreaLeft" fmla="*/ 0 w 3966840"/>
                <a:gd name="textAreaRight" fmla="*/ 3967200 w 3966840"/>
                <a:gd name="textAreaTop" fmla="*/ 0 h 1850040"/>
                <a:gd name="textAreaBottom" fmla="*/ 1850400 h 1850040"/>
              </a:gdLst>
              <a:ahLst/>
              <a:cxnLst/>
              <a:rect l="textAreaLeft" t="textAreaTop" r="textAreaRight" b="textAreaBottom"/>
              <a:pathLst>
                <a:path w="749" h="940">
                  <a:moveTo>
                    <a:pt x="523" y="343"/>
                  </a:moveTo>
                  <a:cubicBezTo>
                    <a:pt x="445" y="317"/>
                    <a:pt x="491" y="0"/>
                    <a:pt x="364" y="0"/>
                  </a:cubicBezTo>
                  <a:cubicBezTo>
                    <a:pt x="237" y="0"/>
                    <a:pt x="251" y="362"/>
                    <a:pt x="212" y="363"/>
                  </a:cubicBezTo>
                  <a:cubicBezTo>
                    <a:pt x="173" y="365"/>
                    <a:pt x="159" y="210"/>
                    <a:pt x="104" y="217"/>
                  </a:cubicBezTo>
                  <a:cubicBezTo>
                    <a:pt x="48" y="224"/>
                    <a:pt x="0" y="470"/>
                    <a:pt x="0" y="470"/>
                  </a:cubicBezTo>
                  <a:cubicBezTo>
                    <a:pt x="0" y="470"/>
                    <a:pt x="0" y="470"/>
                    <a:pt x="0" y="470"/>
                  </a:cubicBezTo>
                  <a:cubicBezTo>
                    <a:pt x="0" y="470"/>
                    <a:pt x="48" y="716"/>
                    <a:pt x="104" y="723"/>
                  </a:cubicBezTo>
                  <a:cubicBezTo>
                    <a:pt x="159" y="730"/>
                    <a:pt x="173" y="574"/>
                    <a:pt x="212" y="576"/>
                  </a:cubicBezTo>
                  <a:cubicBezTo>
                    <a:pt x="251" y="578"/>
                    <a:pt x="237" y="939"/>
                    <a:pt x="364" y="939"/>
                  </a:cubicBezTo>
                  <a:cubicBezTo>
                    <a:pt x="491" y="940"/>
                    <a:pt x="445" y="623"/>
                    <a:pt x="523" y="596"/>
                  </a:cubicBezTo>
                  <a:cubicBezTo>
                    <a:pt x="601" y="570"/>
                    <a:pt x="749" y="636"/>
                    <a:pt x="749" y="470"/>
                  </a:cubicBezTo>
                  <a:cubicBezTo>
                    <a:pt x="749" y="304"/>
                    <a:pt x="601" y="370"/>
                    <a:pt x="523" y="343"/>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2" name="Google Shape;415;p14"/>
            <p:cNvSpPr/>
            <p:nvPr/>
          </p:nvSpPr>
          <p:spPr>
            <a:xfrm rot="19407600">
              <a:off x="-1758600" y="-604800"/>
              <a:ext cx="3118680" cy="2557800"/>
            </a:xfrm>
            <a:custGeom>
              <a:avLst/>
              <a:gdLst>
                <a:gd name="textAreaLeft" fmla="*/ 0 w 3118680"/>
                <a:gd name="textAreaRight" fmla="*/ 3119040 w 3118680"/>
                <a:gd name="textAreaTop" fmla="*/ 0 h 2557800"/>
                <a:gd name="textAreaBottom" fmla="*/ 2558160 h 2557800"/>
              </a:gdLst>
              <a:ahLst/>
              <a:cxnLst/>
              <a:rect l="textAreaLeft" t="textAreaTop" r="textAreaRight" b="textAreaBottom"/>
              <a:pathLst>
                <a:path w="1640321" h="1345239">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23"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sp>
        <p:nvSpPr>
          <p:cNvPr id="12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5" name="PlaceHolder 1"/>
          <p:cNvSpPr>
            <a:spLocks noGrp="1"/>
          </p:cNvSpPr>
          <p:nvPr>
            <p:ph type="title"/>
          </p:nvPr>
        </p:nvSpPr>
        <p:spPr>
          <a:xfrm>
            <a:off x="1011960" y="1476360"/>
            <a:ext cx="3652920" cy="146052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sp>
        <p:nvSpPr>
          <p:cNvPr id="156" name="PlaceHolder 2"/>
          <p:cNvSpPr>
            <a:spLocks noGrp="1"/>
          </p:cNvSpPr>
          <p:nvPr>
            <p:ph type="body"/>
          </p:nvPr>
        </p:nvSpPr>
        <p:spPr>
          <a:xfrm>
            <a:off x="4784040" y="1071360"/>
            <a:ext cx="3337200" cy="3129120"/>
          </a:xfrm>
          <a:prstGeom prst="rect">
            <a:avLst/>
          </a:prstGeom>
          <a:noFill/>
          <a:ln w="0">
            <a:noFill/>
          </a:ln>
        </p:spPr>
        <p:txBody>
          <a:bodyPr lIns="90000" tIns="45000" rIns="90000" bIns="45000" anchor="t">
            <a:normAutofit fontScale="62222"/>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157" name="Google Shape;454;p16"/>
          <p:cNvGrpSpPr/>
          <p:nvPr/>
        </p:nvGrpSpPr>
        <p:grpSpPr>
          <a:xfrm>
            <a:off x="1621440" y="444960"/>
            <a:ext cx="7142760" cy="4257720"/>
            <a:chOff x="1621440" y="444960"/>
            <a:chExt cx="7142760" cy="4257720"/>
          </a:xfrm>
        </p:grpSpPr>
        <p:grpSp>
          <p:nvGrpSpPr>
            <p:cNvPr id="158" name="Google Shape;455;p16"/>
            <p:cNvGrpSpPr/>
            <p:nvPr/>
          </p:nvGrpSpPr>
          <p:grpSpPr>
            <a:xfrm>
              <a:off x="1621440" y="444960"/>
              <a:ext cx="188280" cy="188640"/>
              <a:chOff x="1621440" y="444960"/>
              <a:chExt cx="188280" cy="188640"/>
            </a:xfrm>
          </p:grpSpPr>
          <p:sp>
            <p:nvSpPr>
              <p:cNvPr id="159" name="Google Shape;456;p16"/>
              <p:cNvSpPr/>
              <p:nvPr/>
            </p:nvSpPr>
            <p:spPr>
              <a:xfrm>
                <a:off x="1691640" y="5338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0" name="Google Shape;457;p16"/>
              <p:cNvSpPr/>
              <p:nvPr/>
            </p:nvSpPr>
            <p:spPr>
              <a:xfrm>
                <a:off x="1760760" y="5338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1" name="Google Shape;458;p16"/>
              <p:cNvSpPr/>
              <p:nvPr/>
            </p:nvSpPr>
            <p:spPr>
              <a:xfrm>
                <a:off x="1621440" y="5338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2" name="Google Shape;459;p16"/>
              <p:cNvSpPr/>
              <p:nvPr/>
            </p:nvSpPr>
            <p:spPr>
              <a:xfrm>
                <a:off x="1708560" y="5162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3" name="Google Shape;460;p16"/>
              <p:cNvSpPr/>
              <p:nvPr/>
            </p:nvSpPr>
            <p:spPr>
              <a:xfrm>
                <a:off x="1708560" y="58572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4" name="Google Shape;461;p16"/>
              <p:cNvSpPr/>
              <p:nvPr/>
            </p:nvSpPr>
            <p:spPr>
              <a:xfrm>
                <a:off x="1708560" y="4449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65" name="Google Shape;462;p16"/>
            <p:cNvGrpSpPr/>
            <p:nvPr/>
          </p:nvGrpSpPr>
          <p:grpSpPr>
            <a:xfrm>
              <a:off x="8575920" y="3596400"/>
              <a:ext cx="188280" cy="188640"/>
              <a:chOff x="8575920" y="3596400"/>
              <a:chExt cx="188280" cy="188640"/>
            </a:xfrm>
          </p:grpSpPr>
          <p:sp>
            <p:nvSpPr>
              <p:cNvPr id="166" name="Google Shape;463;p16"/>
              <p:cNvSpPr/>
              <p:nvPr/>
            </p:nvSpPr>
            <p:spPr>
              <a:xfrm>
                <a:off x="8646120" y="36853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 name="Google Shape;464;p16"/>
              <p:cNvSpPr/>
              <p:nvPr/>
            </p:nvSpPr>
            <p:spPr>
              <a:xfrm>
                <a:off x="8715240" y="36853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8" name="Google Shape;465;p16"/>
              <p:cNvSpPr/>
              <p:nvPr/>
            </p:nvSpPr>
            <p:spPr>
              <a:xfrm>
                <a:off x="8575920" y="368532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9" name="Google Shape;466;p16"/>
              <p:cNvSpPr/>
              <p:nvPr/>
            </p:nvSpPr>
            <p:spPr>
              <a:xfrm>
                <a:off x="8663040" y="36676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0" name="Google Shape;467;p16"/>
              <p:cNvSpPr/>
              <p:nvPr/>
            </p:nvSpPr>
            <p:spPr>
              <a:xfrm>
                <a:off x="8663040" y="373716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1" name="Google Shape;468;p16"/>
              <p:cNvSpPr/>
              <p:nvPr/>
            </p:nvSpPr>
            <p:spPr>
              <a:xfrm>
                <a:off x="8663040" y="35964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72" name="Google Shape;469;p16"/>
            <p:cNvGrpSpPr/>
            <p:nvPr/>
          </p:nvGrpSpPr>
          <p:grpSpPr>
            <a:xfrm>
              <a:off x="8125560" y="4514040"/>
              <a:ext cx="187920" cy="188640"/>
              <a:chOff x="8125560" y="4514040"/>
              <a:chExt cx="187920" cy="188640"/>
            </a:xfrm>
          </p:grpSpPr>
          <p:sp>
            <p:nvSpPr>
              <p:cNvPr id="173" name="Google Shape;470;p16"/>
              <p:cNvSpPr/>
              <p:nvPr/>
            </p:nvSpPr>
            <p:spPr>
              <a:xfrm>
                <a:off x="819576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4" name="Google Shape;471;p16"/>
              <p:cNvSpPr/>
              <p:nvPr/>
            </p:nvSpPr>
            <p:spPr>
              <a:xfrm>
                <a:off x="826452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5" name="Google Shape;472;p16"/>
              <p:cNvSpPr/>
              <p:nvPr/>
            </p:nvSpPr>
            <p:spPr>
              <a:xfrm>
                <a:off x="8125560" y="460296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6" name="Google Shape;473;p16"/>
              <p:cNvSpPr/>
              <p:nvPr/>
            </p:nvSpPr>
            <p:spPr>
              <a:xfrm>
                <a:off x="8212680" y="45853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7" name="Google Shape;474;p16"/>
              <p:cNvSpPr/>
              <p:nvPr/>
            </p:nvSpPr>
            <p:spPr>
              <a:xfrm>
                <a:off x="8212680" y="46548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8" name="Google Shape;475;p16"/>
              <p:cNvSpPr/>
              <p:nvPr/>
            </p:nvSpPr>
            <p:spPr>
              <a:xfrm>
                <a:off x="8212680" y="45140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grpSp>
        <p:nvGrpSpPr>
          <p:cNvPr id="179" name="Google Shape;476;p16"/>
          <p:cNvGrpSpPr/>
          <p:nvPr/>
        </p:nvGrpSpPr>
        <p:grpSpPr>
          <a:xfrm>
            <a:off x="-1716120" y="-2044440"/>
            <a:ext cx="12416760" cy="8518320"/>
            <a:chOff x="-1716120" y="-2044440"/>
            <a:chExt cx="12416760" cy="8518320"/>
          </a:xfrm>
        </p:grpSpPr>
        <p:sp>
          <p:nvSpPr>
            <p:cNvPr id="180" name="Google Shape;477;p16"/>
            <p:cNvSpPr/>
            <p:nvPr/>
          </p:nvSpPr>
          <p:spPr>
            <a:xfrm rot="21259200">
              <a:off x="6875640" y="4133880"/>
              <a:ext cx="3727080" cy="2160360"/>
            </a:xfrm>
            <a:custGeom>
              <a:avLst/>
              <a:gdLst>
                <a:gd name="textAreaLeft" fmla="*/ 0 w 3727080"/>
                <a:gd name="textAreaRight" fmla="*/ 3727440 w 3727080"/>
                <a:gd name="textAreaTop" fmla="*/ 0 h 2160360"/>
                <a:gd name="textAreaBottom" fmla="*/ 2160720 h 2160360"/>
              </a:gdLst>
              <a:ahLst/>
              <a:cxnLst/>
              <a:rect l="textAreaLeft" t="textAreaTop" r="textAreaRight" b="textAreaBottom"/>
              <a:pathLst>
                <a:path w="532" h="572">
                  <a:moveTo>
                    <a:pt x="354" y="3"/>
                  </a:moveTo>
                  <a:cubicBezTo>
                    <a:pt x="267" y="5"/>
                    <a:pt x="252" y="180"/>
                    <a:pt x="193" y="180"/>
                  </a:cubicBezTo>
                  <a:cubicBezTo>
                    <a:pt x="134" y="180"/>
                    <a:pt x="131" y="119"/>
                    <a:pt x="76" y="119"/>
                  </a:cubicBezTo>
                  <a:cubicBezTo>
                    <a:pt x="0" y="119"/>
                    <a:pt x="4" y="286"/>
                    <a:pt x="4" y="286"/>
                  </a:cubicBezTo>
                  <a:cubicBezTo>
                    <a:pt x="4" y="286"/>
                    <a:pt x="0" y="453"/>
                    <a:pt x="76" y="453"/>
                  </a:cubicBezTo>
                  <a:cubicBezTo>
                    <a:pt x="131" y="453"/>
                    <a:pt x="134" y="392"/>
                    <a:pt x="193" y="392"/>
                  </a:cubicBezTo>
                  <a:cubicBezTo>
                    <a:pt x="252" y="392"/>
                    <a:pt x="267" y="567"/>
                    <a:pt x="354" y="570"/>
                  </a:cubicBezTo>
                  <a:cubicBezTo>
                    <a:pt x="441" y="572"/>
                    <a:pt x="532" y="286"/>
                    <a:pt x="532" y="286"/>
                  </a:cubicBezTo>
                  <a:cubicBezTo>
                    <a:pt x="532" y="286"/>
                    <a:pt x="441" y="0"/>
                    <a:pt x="354" y="3"/>
                  </a:cubicBezTo>
                  <a:close/>
                </a:path>
              </a:pathLst>
            </a:custGeom>
            <a:solidFill>
              <a:srgbClr val="4EB6FA">
                <a:alpha val="38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1" name="Google Shape;478;p16"/>
            <p:cNvSpPr/>
            <p:nvPr/>
          </p:nvSpPr>
          <p:spPr>
            <a:xfrm rot="5400000" flipH="1">
              <a:off x="8348040" y="3894840"/>
              <a:ext cx="2064600" cy="2639880"/>
            </a:xfrm>
            <a:custGeom>
              <a:avLst/>
              <a:gdLst>
                <a:gd name="textAreaLeft" fmla="*/ -360 w 2064600"/>
                <a:gd name="textAreaRight" fmla="*/ 2064600 w 2064600"/>
                <a:gd name="textAreaTop" fmla="*/ 0 h 2639880"/>
                <a:gd name="textAreaBottom" fmla="*/ 2640240 h 263988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2" name="Google Shape;479;p16"/>
            <p:cNvSpPr/>
            <p:nvPr/>
          </p:nvSpPr>
          <p:spPr>
            <a:xfrm rot="20088000">
              <a:off x="-221760" y="-1353600"/>
              <a:ext cx="3727080" cy="2160360"/>
            </a:xfrm>
            <a:custGeom>
              <a:avLst/>
              <a:gdLst>
                <a:gd name="textAreaLeft" fmla="*/ 0 w 3727080"/>
                <a:gd name="textAreaRight" fmla="*/ 3727440 w 3727080"/>
                <a:gd name="textAreaTop" fmla="*/ 0 h 2160360"/>
                <a:gd name="textAreaBottom" fmla="*/ 2160720 h 2160360"/>
              </a:gdLst>
              <a:ahLst/>
              <a:cxnLst/>
              <a:rect l="textAreaLeft" t="textAreaTop" r="textAreaRight" b="textAreaBottom"/>
              <a:pathLst>
                <a:path w="532" h="572">
                  <a:moveTo>
                    <a:pt x="354" y="3"/>
                  </a:moveTo>
                  <a:cubicBezTo>
                    <a:pt x="267" y="5"/>
                    <a:pt x="252" y="180"/>
                    <a:pt x="193" y="180"/>
                  </a:cubicBezTo>
                  <a:cubicBezTo>
                    <a:pt x="134" y="180"/>
                    <a:pt x="131" y="119"/>
                    <a:pt x="76" y="119"/>
                  </a:cubicBezTo>
                  <a:cubicBezTo>
                    <a:pt x="0" y="119"/>
                    <a:pt x="4" y="286"/>
                    <a:pt x="4" y="286"/>
                  </a:cubicBezTo>
                  <a:cubicBezTo>
                    <a:pt x="4" y="286"/>
                    <a:pt x="0" y="453"/>
                    <a:pt x="76" y="453"/>
                  </a:cubicBezTo>
                  <a:cubicBezTo>
                    <a:pt x="131" y="453"/>
                    <a:pt x="134" y="392"/>
                    <a:pt x="193" y="392"/>
                  </a:cubicBezTo>
                  <a:cubicBezTo>
                    <a:pt x="252" y="392"/>
                    <a:pt x="267" y="567"/>
                    <a:pt x="354" y="570"/>
                  </a:cubicBezTo>
                  <a:cubicBezTo>
                    <a:pt x="441" y="572"/>
                    <a:pt x="532" y="286"/>
                    <a:pt x="532" y="286"/>
                  </a:cubicBezTo>
                  <a:cubicBezTo>
                    <a:pt x="532" y="286"/>
                    <a:pt x="441" y="0"/>
                    <a:pt x="354" y="3"/>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3" name="Google Shape;480;p16"/>
            <p:cNvSpPr/>
            <p:nvPr/>
          </p:nvSpPr>
          <p:spPr>
            <a:xfrm rot="14577600" flipH="1">
              <a:off x="-1103760" y="-875160"/>
              <a:ext cx="2064600" cy="2640240"/>
            </a:xfrm>
            <a:custGeom>
              <a:avLst/>
              <a:gdLst>
                <a:gd name="textAreaLeft" fmla="*/ 360 w 2064600"/>
                <a:gd name="textAreaRight" fmla="*/ 2065320 w 2064600"/>
                <a:gd name="textAreaTop" fmla="*/ 0 h 2640240"/>
                <a:gd name="textAreaBottom" fmla="*/ 2640600 h 264024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4" name="PlaceHolder 1"/>
          <p:cNvSpPr>
            <a:spLocks noGrp="1"/>
          </p:cNvSpPr>
          <p:nvPr>
            <p:ph type="title"/>
          </p:nvPr>
        </p:nvSpPr>
        <p:spPr>
          <a:xfrm>
            <a:off x="4645080" y="3025800"/>
            <a:ext cx="3785400" cy="1229040"/>
          </a:xfrm>
          <a:prstGeom prst="rect">
            <a:avLst/>
          </a:prstGeom>
          <a:noFill/>
          <a:ln w="0">
            <a:noFill/>
          </a:ln>
        </p:spPr>
        <p:txBody>
          <a:bodyPr lIns="91440" tIns="91440" rIns="91440" bIns="91440" anchor="b">
            <a:noAutofit/>
          </a:bodyPr>
          <a:lstStyle/>
          <a:p>
            <a:pPr indent="0">
              <a:buNone/>
            </a:pPr>
            <a:r>
              <a:rPr lang="fr-FR" sz="3700" b="0" strike="noStrike" spc="-1">
                <a:solidFill>
                  <a:schemeClr val="dk1"/>
                </a:solidFill>
                <a:latin typeface="Arial"/>
              </a:rPr>
              <a:t>Click to edit the title text format</a:t>
            </a:r>
          </a:p>
        </p:txBody>
      </p:sp>
      <p:sp>
        <p:nvSpPr>
          <p:cNvPr id="325" name="PlaceHolder 2"/>
          <p:cNvSpPr>
            <a:spLocks noGrp="1"/>
          </p:cNvSpPr>
          <p:nvPr>
            <p:ph type="title"/>
          </p:nvPr>
        </p:nvSpPr>
        <p:spPr>
          <a:xfrm>
            <a:off x="4645080" y="2373120"/>
            <a:ext cx="1621440" cy="652320"/>
          </a:xfrm>
          <a:prstGeom prst="rect">
            <a:avLst/>
          </a:prstGeom>
          <a:noFill/>
          <a:ln w="0">
            <a:noFill/>
          </a:ln>
        </p:spPr>
        <p:txBody>
          <a:bodyPr lIns="91440" tIns="91440" rIns="91440" bIns="91440" anchor="ctr">
            <a:noAutofit/>
          </a:bodyPr>
          <a:lstStyle/>
          <a:p>
            <a:pPr indent="0">
              <a:lnSpc>
                <a:spcPct val="100000"/>
              </a:lnSpc>
              <a:buNone/>
            </a:pPr>
            <a:r>
              <a:rPr lang="fr-FR" sz="3700" b="0" strike="noStrike" spc="-1">
                <a:solidFill>
                  <a:schemeClr val="dk1"/>
                </a:solidFill>
                <a:latin typeface="Plus Jakarta Sans ExtraBold"/>
                <a:ea typeface="Plus Jakarta Sans ExtraBold"/>
              </a:rPr>
              <a:t>xx%</a:t>
            </a:r>
            <a:endParaRPr lang="fr-FR" sz="3700" b="0" strike="noStrike" spc="-1">
              <a:solidFill>
                <a:schemeClr val="dk1"/>
              </a:solidFill>
              <a:latin typeface="Arial"/>
            </a:endParaRPr>
          </a:p>
        </p:txBody>
      </p:sp>
      <p:grpSp>
        <p:nvGrpSpPr>
          <p:cNvPr id="326" name="Google Shape;40;p3"/>
          <p:cNvGrpSpPr/>
          <p:nvPr/>
        </p:nvGrpSpPr>
        <p:grpSpPr>
          <a:xfrm>
            <a:off x="-1506960" y="-2240280"/>
            <a:ext cx="12706920" cy="10474920"/>
            <a:chOff x="-1506960" y="-2240280"/>
            <a:chExt cx="12706920" cy="10474920"/>
          </a:xfrm>
        </p:grpSpPr>
        <p:sp>
          <p:nvSpPr>
            <p:cNvPr id="327" name="Google Shape;41;p3"/>
            <p:cNvSpPr/>
            <p:nvPr/>
          </p:nvSpPr>
          <p:spPr>
            <a:xfrm rot="953400">
              <a:off x="6283080" y="-1026720"/>
              <a:ext cx="4294440" cy="2322720"/>
            </a:xfrm>
            <a:custGeom>
              <a:avLst/>
              <a:gdLst>
                <a:gd name="textAreaLeft" fmla="*/ 0 w 4294440"/>
                <a:gd name="textAreaRight" fmla="*/ 4294800 w 4294440"/>
                <a:gd name="textAreaTop" fmla="*/ 0 h 2322720"/>
                <a:gd name="textAreaBottom" fmla="*/ 2323080 h 2322720"/>
              </a:gdLst>
              <a:ahLst/>
              <a:cxnLst/>
              <a:rect l="textAreaLeft" t="textAreaTop" r="textAreaRight" b="textAreaBottom"/>
              <a:pathLst>
                <a:path w="749" h="940">
                  <a:moveTo>
                    <a:pt x="523" y="343"/>
                  </a:moveTo>
                  <a:cubicBezTo>
                    <a:pt x="445" y="317"/>
                    <a:pt x="491" y="0"/>
                    <a:pt x="364" y="0"/>
                  </a:cubicBezTo>
                  <a:cubicBezTo>
                    <a:pt x="237" y="0"/>
                    <a:pt x="251" y="362"/>
                    <a:pt x="212" y="363"/>
                  </a:cubicBezTo>
                  <a:cubicBezTo>
                    <a:pt x="173" y="365"/>
                    <a:pt x="159" y="210"/>
                    <a:pt x="104" y="217"/>
                  </a:cubicBezTo>
                  <a:cubicBezTo>
                    <a:pt x="48" y="224"/>
                    <a:pt x="0" y="470"/>
                    <a:pt x="0" y="470"/>
                  </a:cubicBezTo>
                  <a:cubicBezTo>
                    <a:pt x="0" y="470"/>
                    <a:pt x="0" y="470"/>
                    <a:pt x="0" y="470"/>
                  </a:cubicBezTo>
                  <a:cubicBezTo>
                    <a:pt x="0" y="470"/>
                    <a:pt x="48" y="716"/>
                    <a:pt x="104" y="723"/>
                  </a:cubicBezTo>
                  <a:cubicBezTo>
                    <a:pt x="159" y="730"/>
                    <a:pt x="173" y="574"/>
                    <a:pt x="212" y="576"/>
                  </a:cubicBezTo>
                  <a:cubicBezTo>
                    <a:pt x="251" y="578"/>
                    <a:pt x="237" y="939"/>
                    <a:pt x="364" y="939"/>
                  </a:cubicBezTo>
                  <a:cubicBezTo>
                    <a:pt x="491" y="940"/>
                    <a:pt x="445" y="623"/>
                    <a:pt x="523" y="596"/>
                  </a:cubicBezTo>
                  <a:cubicBezTo>
                    <a:pt x="601" y="570"/>
                    <a:pt x="749" y="636"/>
                    <a:pt x="749" y="470"/>
                  </a:cubicBezTo>
                  <a:cubicBezTo>
                    <a:pt x="749" y="304"/>
                    <a:pt x="601" y="370"/>
                    <a:pt x="523" y="343"/>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8" name="Google Shape;42;p3"/>
            <p:cNvSpPr/>
            <p:nvPr/>
          </p:nvSpPr>
          <p:spPr>
            <a:xfrm rot="20984400" flipH="1">
              <a:off x="7799760" y="-1997640"/>
              <a:ext cx="3074760" cy="3931560"/>
            </a:xfrm>
            <a:custGeom>
              <a:avLst/>
              <a:gdLst>
                <a:gd name="textAreaLeft" fmla="*/ -360 w 3074760"/>
                <a:gd name="textAreaRight" fmla="*/ 3074760 w 3074760"/>
                <a:gd name="textAreaTop" fmla="*/ 0 h 3931560"/>
                <a:gd name="textAreaBottom" fmla="*/ 3931920 h 393156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9" name="Google Shape;43;p3"/>
            <p:cNvSpPr/>
            <p:nvPr/>
          </p:nvSpPr>
          <p:spPr>
            <a:xfrm rot="9311400" flipH="1">
              <a:off x="-824760" y="3840120"/>
              <a:ext cx="3074760" cy="3930840"/>
            </a:xfrm>
            <a:custGeom>
              <a:avLst/>
              <a:gdLst>
                <a:gd name="textAreaLeft" fmla="*/ -360 w 3074760"/>
                <a:gd name="textAreaRight" fmla="*/ 3074760 w 3074760"/>
                <a:gd name="textAreaTop" fmla="*/ 0 h 3930840"/>
                <a:gd name="textAreaBottom" fmla="*/ 3931200 h 393084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rgbClr val="4EB6FA">
                <a:alpha val="38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30" name="Google Shape;44;p3"/>
          <p:cNvGrpSpPr/>
          <p:nvPr/>
        </p:nvGrpSpPr>
        <p:grpSpPr>
          <a:xfrm>
            <a:off x="1060200" y="653760"/>
            <a:ext cx="7558920" cy="3928680"/>
            <a:chOff x="1060200" y="653760"/>
            <a:chExt cx="7558920" cy="3928680"/>
          </a:xfrm>
        </p:grpSpPr>
        <p:grpSp>
          <p:nvGrpSpPr>
            <p:cNvPr id="331" name="Google Shape;45;p3"/>
            <p:cNvGrpSpPr/>
            <p:nvPr/>
          </p:nvGrpSpPr>
          <p:grpSpPr>
            <a:xfrm>
              <a:off x="6834960" y="653760"/>
              <a:ext cx="188280" cy="188640"/>
              <a:chOff x="6834960" y="653760"/>
              <a:chExt cx="188280" cy="188640"/>
            </a:xfrm>
          </p:grpSpPr>
          <p:sp>
            <p:nvSpPr>
              <p:cNvPr id="332" name="Google Shape;46;p3"/>
              <p:cNvSpPr/>
              <p:nvPr/>
            </p:nvSpPr>
            <p:spPr>
              <a:xfrm>
                <a:off x="6905160" y="7426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3" name="Google Shape;47;p3"/>
              <p:cNvSpPr/>
              <p:nvPr/>
            </p:nvSpPr>
            <p:spPr>
              <a:xfrm>
                <a:off x="6974280" y="7426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4" name="Google Shape;48;p3"/>
              <p:cNvSpPr/>
              <p:nvPr/>
            </p:nvSpPr>
            <p:spPr>
              <a:xfrm>
                <a:off x="6834960" y="7426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5" name="Google Shape;49;p3"/>
              <p:cNvSpPr/>
              <p:nvPr/>
            </p:nvSpPr>
            <p:spPr>
              <a:xfrm>
                <a:off x="6922080" y="7250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6" name="Google Shape;50;p3"/>
              <p:cNvSpPr/>
              <p:nvPr/>
            </p:nvSpPr>
            <p:spPr>
              <a:xfrm>
                <a:off x="6922080" y="79452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37" name="Google Shape;51;p3"/>
              <p:cNvSpPr/>
              <p:nvPr/>
            </p:nvSpPr>
            <p:spPr>
              <a:xfrm>
                <a:off x="6922080" y="6537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38" name="Google Shape;52;p3"/>
            <p:cNvGrpSpPr/>
            <p:nvPr/>
          </p:nvGrpSpPr>
          <p:grpSpPr>
            <a:xfrm>
              <a:off x="2989440" y="4393800"/>
              <a:ext cx="188280" cy="188640"/>
              <a:chOff x="2989440" y="4393800"/>
              <a:chExt cx="188280" cy="188640"/>
            </a:xfrm>
          </p:grpSpPr>
          <p:sp>
            <p:nvSpPr>
              <p:cNvPr id="339" name="Google Shape;53;p3"/>
              <p:cNvSpPr/>
              <p:nvPr/>
            </p:nvSpPr>
            <p:spPr>
              <a:xfrm>
                <a:off x="3059640" y="44823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0" name="Google Shape;54;p3"/>
              <p:cNvSpPr/>
              <p:nvPr/>
            </p:nvSpPr>
            <p:spPr>
              <a:xfrm>
                <a:off x="3128760" y="44823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1" name="Google Shape;55;p3"/>
              <p:cNvSpPr/>
              <p:nvPr/>
            </p:nvSpPr>
            <p:spPr>
              <a:xfrm>
                <a:off x="2989440" y="448236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2" name="Google Shape;56;p3"/>
              <p:cNvSpPr/>
              <p:nvPr/>
            </p:nvSpPr>
            <p:spPr>
              <a:xfrm>
                <a:off x="3076560" y="44650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3" name="Google Shape;57;p3"/>
              <p:cNvSpPr/>
              <p:nvPr/>
            </p:nvSpPr>
            <p:spPr>
              <a:xfrm>
                <a:off x="3076560" y="453456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4" name="Google Shape;58;p3"/>
              <p:cNvSpPr/>
              <p:nvPr/>
            </p:nvSpPr>
            <p:spPr>
              <a:xfrm>
                <a:off x="3076560" y="43938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45" name="Google Shape;59;p3"/>
            <p:cNvGrpSpPr/>
            <p:nvPr/>
          </p:nvGrpSpPr>
          <p:grpSpPr>
            <a:xfrm>
              <a:off x="1060200" y="4077720"/>
              <a:ext cx="326520" cy="327960"/>
              <a:chOff x="1060200" y="4077720"/>
              <a:chExt cx="326520" cy="327960"/>
            </a:xfrm>
          </p:grpSpPr>
          <p:sp>
            <p:nvSpPr>
              <p:cNvPr id="346" name="Google Shape;60;p3"/>
              <p:cNvSpPr/>
              <p:nvPr/>
            </p:nvSpPr>
            <p:spPr>
              <a:xfrm>
                <a:off x="1201320" y="42364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7" name="Google Shape;61;p3"/>
              <p:cNvSpPr/>
              <p:nvPr/>
            </p:nvSpPr>
            <p:spPr>
              <a:xfrm>
                <a:off x="1270080" y="42364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8" name="Google Shape;62;p3"/>
              <p:cNvSpPr/>
              <p:nvPr/>
            </p:nvSpPr>
            <p:spPr>
              <a:xfrm>
                <a:off x="1338840" y="423648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9" name="Google Shape;63;p3"/>
              <p:cNvSpPr/>
              <p:nvPr/>
            </p:nvSpPr>
            <p:spPr>
              <a:xfrm>
                <a:off x="1130760" y="423648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0" name="Google Shape;64;p3"/>
              <p:cNvSpPr/>
              <p:nvPr/>
            </p:nvSpPr>
            <p:spPr>
              <a:xfrm>
                <a:off x="1060200" y="42364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1" name="Google Shape;65;p3"/>
              <p:cNvSpPr/>
              <p:nvPr/>
            </p:nvSpPr>
            <p:spPr>
              <a:xfrm>
                <a:off x="1218600" y="42192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2" name="Google Shape;66;p3"/>
              <p:cNvSpPr/>
              <p:nvPr/>
            </p:nvSpPr>
            <p:spPr>
              <a:xfrm>
                <a:off x="1218600" y="428868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3" name="Google Shape;67;p3"/>
              <p:cNvSpPr/>
              <p:nvPr/>
            </p:nvSpPr>
            <p:spPr>
              <a:xfrm>
                <a:off x="1218600" y="435636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4" name="Google Shape;68;p3"/>
              <p:cNvSpPr/>
              <p:nvPr/>
            </p:nvSpPr>
            <p:spPr>
              <a:xfrm>
                <a:off x="1218600" y="41479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5" name="Google Shape;69;p3"/>
              <p:cNvSpPr/>
              <p:nvPr/>
            </p:nvSpPr>
            <p:spPr>
              <a:xfrm>
                <a:off x="1218600" y="40777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56" name="Google Shape;70;p3"/>
            <p:cNvGrpSpPr/>
            <p:nvPr/>
          </p:nvGrpSpPr>
          <p:grpSpPr>
            <a:xfrm>
              <a:off x="8430840" y="1758240"/>
              <a:ext cx="188280" cy="188640"/>
              <a:chOff x="8430840" y="1758240"/>
              <a:chExt cx="188280" cy="188640"/>
            </a:xfrm>
          </p:grpSpPr>
          <p:sp>
            <p:nvSpPr>
              <p:cNvPr id="357" name="Google Shape;71;p3"/>
              <p:cNvSpPr/>
              <p:nvPr/>
            </p:nvSpPr>
            <p:spPr>
              <a:xfrm>
                <a:off x="8501040" y="18468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8" name="Google Shape;72;p3"/>
              <p:cNvSpPr/>
              <p:nvPr/>
            </p:nvSpPr>
            <p:spPr>
              <a:xfrm>
                <a:off x="8570160" y="18468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9" name="Google Shape;73;p3"/>
              <p:cNvSpPr/>
              <p:nvPr/>
            </p:nvSpPr>
            <p:spPr>
              <a:xfrm>
                <a:off x="8430840" y="184680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0" name="Google Shape;74;p3"/>
              <p:cNvSpPr/>
              <p:nvPr/>
            </p:nvSpPr>
            <p:spPr>
              <a:xfrm>
                <a:off x="8517960" y="18295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1" name="Google Shape;75;p3"/>
              <p:cNvSpPr/>
              <p:nvPr/>
            </p:nvSpPr>
            <p:spPr>
              <a:xfrm>
                <a:off x="8517960" y="18990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2" name="Google Shape;76;p3"/>
              <p:cNvSpPr/>
              <p:nvPr/>
            </p:nvSpPr>
            <p:spPr>
              <a:xfrm>
                <a:off x="8517960" y="17582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363"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45" name="PlaceHolder 1"/>
          <p:cNvSpPr>
            <a:spLocks noGrp="1"/>
          </p:cNvSpPr>
          <p:nvPr>
            <p:ph type="title"/>
          </p:nvPr>
        </p:nvSpPr>
        <p:spPr>
          <a:xfrm>
            <a:off x="713160" y="753840"/>
            <a:ext cx="4103640" cy="1058400"/>
          </a:xfrm>
          <a:prstGeom prst="rect">
            <a:avLst/>
          </a:prstGeom>
          <a:noFill/>
          <a:ln w="0">
            <a:noFill/>
          </a:ln>
        </p:spPr>
        <p:txBody>
          <a:bodyPr lIns="91440" tIns="91440" rIns="91440" bIns="91440" anchor="t">
            <a:noAutofit/>
          </a:bodyPr>
          <a:lstStyle/>
          <a:p>
            <a:pPr indent="0">
              <a:buNone/>
            </a:pPr>
            <a:r>
              <a:rPr lang="fr-FR" sz="5000" b="0" strike="noStrike" spc="-1">
                <a:solidFill>
                  <a:schemeClr val="dk1"/>
                </a:solidFill>
                <a:latin typeface="Arial"/>
              </a:rPr>
              <a:t>Click to edit the title text format</a:t>
            </a:r>
          </a:p>
        </p:txBody>
      </p:sp>
      <p:sp>
        <p:nvSpPr>
          <p:cNvPr id="746" name="Google Shape;1022;p31"/>
          <p:cNvSpPr/>
          <p:nvPr/>
        </p:nvSpPr>
        <p:spPr>
          <a:xfrm>
            <a:off x="713160" y="3611880"/>
            <a:ext cx="4002480" cy="8449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000" b="1" strike="noStrike" spc="-1">
                <a:solidFill>
                  <a:schemeClr val="dk1"/>
                </a:solidFill>
                <a:latin typeface="DM Sans"/>
                <a:ea typeface="DM Sans"/>
              </a:rPr>
              <a:t>CREDITS:</a:t>
            </a:r>
            <a:r>
              <a:rPr lang="en" sz="1000" b="0" strike="noStrike" spc="-1">
                <a:solidFill>
                  <a:schemeClr val="dk1"/>
                </a:solidFill>
                <a:latin typeface="DM Sans"/>
                <a:ea typeface="DM Sans"/>
              </a:rPr>
              <a:t> This presentation template was created by </a:t>
            </a:r>
            <a:r>
              <a:rPr lang="en" sz="1000" b="1" u="sng" strike="noStrike" spc="-1">
                <a:solidFill>
                  <a:schemeClr val="dk1"/>
                </a:solidFill>
                <a:uFillTx/>
                <a:latin typeface="DM Sans"/>
                <a:ea typeface="DM Sans"/>
                <a:hlinkClick r:id="rId3"/>
              </a:rPr>
              <a:t>Slidesgo</a:t>
            </a:r>
            <a:r>
              <a:rPr lang="en" sz="1000" b="0" strike="noStrike" spc="-1">
                <a:solidFill>
                  <a:schemeClr val="dk1"/>
                </a:solidFill>
                <a:latin typeface="DM Sans"/>
                <a:ea typeface="DM Sans"/>
              </a:rPr>
              <a:t>, and includes icons, infographics &amp; images by </a:t>
            </a:r>
            <a:r>
              <a:rPr lang="en" sz="1000" b="1" u="sng" strike="noStrike" spc="-1">
                <a:solidFill>
                  <a:schemeClr val="dk1"/>
                </a:solidFill>
                <a:uFillTx/>
                <a:latin typeface="DM Sans"/>
                <a:ea typeface="DM Sans"/>
                <a:hlinkClick r:id="rId4"/>
              </a:rPr>
              <a:t>Freepik</a:t>
            </a:r>
            <a:r>
              <a:rPr lang="en" sz="1000" b="0" u="sng" strike="noStrike" spc="-1">
                <a:solidFill>
                  <a:schemeClr val="dk1"/>
                </a:solidFill>
                <a:uFillTx/>
                <a:latin typeface="DM Sans"/>
                <a:ea typeface="DM Sans"/>
              </a:rPr>
              <a:t> </a:t>
            </a:r>
            <a:endParaRPr lang="en-US" sz="1000" b="0" strike="noStrike" spc="-1">
              <a:solidFill>
                <a:srgbClr val="000000"/>
              </a:solidFill>
              <a:latin typeface="OpenSymbol"/>
            </a:endParaRPr>
          </a:p>
        </p:txBody>
      </p:sp>
      <p:grpSp>
        <p:nvGrpSpPr>
          <p:cNvPr id="747" name="Google Shape;1023;p31"/>
          <p:cNvGrpSpPr/>
          <p:nvPr/>
        </p:nvGrpSpPr>
        <p:grpSpPr>
          <a:xfrm>
            <a:off x="4437360" y="310320"/>
            <a:ext cx="4366080" cy="4348080"/>
            <a:chOff x="4437360" y="310320"/>
            <a:chExt cx="4366080" cy="4348080"/>
          </a:xfrm>
        </p:grpSpPr>
        <p:grpSp>
          <p:nvGrpSpPr>
            <p:cNvPr id="748" name="Google Shape;1024;p31"/>
            <p:cNvGrpSpPr/>
            <p:nvPr/>
          </p:nvGrpSpPr>
          <p:grpSpPr>
            <a:xfrm>
              <a:off x="4437360" y="4470120"/>
              <a:ext cx="187920" cy="188280"/>
              <a:chOff x="4437360" y="4470120"/>
              <a:chExt cx="187920" cy="188280"/>
            </a:xfrm>
          </p:grpSpPr>
          <p:sp>
            <p:nvSpPr>
              <p:cNvPr id="749" name="Google Shape;1025;p31"/>
              <p:cNvSpPr/>
              <p:nvPr/>
            </p:nvSpPr>
            <p:spPr>
              <a:xfrm>
                <a:off x="4507560" y="45586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0" name="Google Shape;1026;p31"/>
              <p:cNvSpPr/>
              <p:nvPr/>
            </p:nvSpPr>
            <p:spPr>
              <a:xfrm>
                <a:off x="4576320" y="45586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1" name="Google Shape;1027;p31"/>
              <p:cNvSpPr/>
              <p:nvPr/>
            </p:nvSpPr>
            <p:spPr>
              <a:xfrm>
                <a:off x="4437360" y="45586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2" name="Google Shape;1028;p31"/>
              <p:cNvSpPr/>
              <p:nvPr/>
            </p:nvSpPr>
            <p:spPr>
              <a:xfrm>
                <a:off x="4524480" y="45414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3" name="Google Shape;1029;p31"/>
              <p:cNvSpPr/>
              <p:nvPr/>
            </p:nvSpPr>
            <p:spPr>
              <a:xfrm>
                <a:off x="4524480" y="461052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4" name="Google Shape;1030;p31"/>
              <p:cNvSpPr/>
              <p:nvPr/>
            </p:nvSpPr>
            <p:spPr>
              <a:xfrm>
                <a:off x="4524480" y="44701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755" name="Google Shape;1031;p31"/>
            <p:cNvGrpSpPr/>
            <p:nvPr/>
          </p:nvGrpSpPr>
          <p:grpSpPr>
            <a:xfrm>
              <a:off x="8476560" y="4254120"/>
              <a:ext cx="326880" cy="328320"/>
              <a:chOff x="8476560" y="4254120"/>
              <a:chExt cx="326880" cy="328320"/>
            </a:xfrm>
          </p:grpSpPr>
          <p:sp>
            <p:nvSpPr>
              <p:cNvPr id="756" name="Google Shape;1032;p31"/>
              <p:cNvSpPr/>
              <p:nvPr/>
            </p:nvSpPr>
            <p:spPr>
              <a:xfrm>
                <a:off x="8617680" y="44132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7" name="Google Shape;1033;p31"/>
              <p:cNvSpPr/>
              <p:nvPr/>
            </p:nvSpPr>
            <p:spPr>
              <a:xfrm>
                <a:off x="8686440" y="44132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8" name="Google Shape;1034;p31"/>
              <p:cNvSpPr/>
              <p:nvPr/>
            </p:nvSpPr>
            <p:spPr>
              <a:xfrm>
                <a:off x="8755560" y="441324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59" name="Google Shape;1035;p31"/>
              <p:cNvSpPr/>
              <p:nvPr/>
            </p:nvSpPr>
            <p:spPr>
              <a:xfrm>
                <a:off x="8547480" y="441324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0" name="Google Shape;1036;p31"/>
              <p:cNvSpPr/>
              <p:nvPr/>
            </p:nvSpPr>
            <p:spPr>
              <a:xfrm>
                <a:off x="8476560" y="44132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1" name="Google Shape;1037;p31"/>
              <p:cNvSpPr/>
              <p:nvPr/>
            </p:nvSpPr>
            <p:spPr>
              <a:xfrm>
                <a:off x="8634960" y="43956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2" name="Google Shape;1038;p31"/>
              <p:cNvSpPr/>
              <p:nvPr/>
            </p:nvSpPr>
            <p:spPr>
              <a:xfrm>
                <a:off x="8634960" y="446508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3" name="Google Shape;1039;p31"/>
              <p:cNvSpPr/>
              <p:nvPr/>
            </p:nvSpPr>
            <p:spPr>
              <a:xfrm>
                <a:off x="8634960" y="45331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4" name="Google Shape;1040;p31"/>
              <p:cNvSpPr/>
              <p:nvPr/>
            </p:nvSpPr>
            <p:spPr>
              <a:xfrm>
                <a:off x="8634960" y="43243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5" name="Google Shape;1041;p31"/>
              <p:cNvSpPr/>
              <p:nvPr/>
            </p:nvSpPr>
            <p:spPr>
              <a:xfrm>
                <a:off x="8634960" y="42541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766" name="Google Shape;1042;p31"/>
            <p:cNvGrpSpPr/>
            <p:nvPr/>
          </p:nvGrpSpPr>
          <p:grpSpPr>
            <a:xfrm>
              <a:off x="8430840" y="310320"/>
              <a:ext cx="188280" cy="188640"/>
              <a:chOff x="8430840" y="310320"/>
              <a:chExt cx="188280" cy="188640"/>
            </a:xfrm>
          </p:grpSpPr>
          <p:sp>
            <p:nvSpPr>
              <p:cNvPr id="767" name="Google Shape;1043;p31"/>
              <p:cNvSpPr/>
              <p:nvPr/>
            </p:nvSpPr>
            <p:spPr>
              <a:xfrm>
                <a:off x="8501040" y="3992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8" name="Google Shape;1044;p31"/>
              <p:cNvSpPr/>
              <p:nvPr/>
            </p:nvSpPr>
            <p:spPr>
              <a:xfrm>
                <a:off x="8570160" y="3992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69" name="Google Shape;1045;p31"/>
              <p:cNvSpPr/>
              <p:nvPr/>
            </p:nvSpPr>
            <p:spPr>
              <a:xfrm>
                <a:off x="8430840" y="3992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0" name="Google Shape;1046;p31"/>
              <p:cNvSpPr/>
              <p:nvPr/>
            </p:nvSpPr>
            <p:spPr>
              <a:xfrm>
                <a:off x="8517960" y="38160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1" name="Google Shape;1047;p31"/>
              <p:cNvSpPr/>
              <p:nvPr/>
            </p:nvSpPr>
            <p:spPr>
              <a:xfrm>
                <a:off x="8517960" y="45108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2" name="Google Shape;1048;p31"/>
              <p:cNvSpPr/>
              <p:nvPr/>
            </p:nvSpPr>
            <p:spPr>
              <a:xfrm>
                <a:off x="8517960" y="3103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grpSp>
        <p:nvGrpSpPr>
          <p:cNvPr id="773" name="Google Shape;1049;p31"/>
          <p:cNvGrpSpPr/>
          <p:nvPr/>
        </p:nvGrpSpPr>
        <p:grpSpPr>
          <a:xfrm>
            <a:off x="-2031840" y="-2321640"/>
            <a:ext cx="5291280" cy="9559080"/>
            <a:chOff x="-2031840" y="-2321640"/>
            <a:chExt cx="5291280" cy="9559080"/>
          </a:xfrm>
        </p:grpSpPr>
        <p:sp>
          <p:nvSpPr>
            <p:cNvPr id="774" name="Google Shape;1050;p31"/>
            <p:cNvSpPr/>
            <p:nvPr/>
          </p:nvSpPr>
          <p:spPr>
            <a:xfrm rot="14263800">
              <a:off x="-1677240" y="3957840"/>
              <a:ext cx="3117960" cy="2557080"/>
            </a:xfrm>
            <a:custGeom>
              <a:avLst/>
              <a:gdLst>
                <a:gd name="textAreaLeft" fmla="*/ 0 w 3117960"/>
                <a:gd name="textAreaRight" fmla="*/ 3118320 w 3117960"/>
                <a:gd name="textAreaTop" fmla="*/ 0 h 2557080"/>
                <a:gd name="textAreaBottom" fmla="*/ 2557440 h 2557080"/>
              </a:gdLst>
              <a:ahLst/>
              <a:cxnLst/>
              <a:rect l="textAreaLeft" t="textAreaTop" r="textAreaRight" b="textAreaBottom"/>
              <a:pathLst>
                <a:path w="1640321" h="1345239">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75" name="Google Shape;1051;p31"/>
            <p:cNvSpPr/>
            <p:nvPr/>
          </p:nvSpPr>
          <p:spPr>
            <a:xfrm rot="19448400">
              <a:off x="-721440" y="-1462320"/>
              <a:ext cx="3665160" cy="2263680"/>
            </a:xfrm>
            <a:custGeom>
              <a:avLst/>
              <a:gdLst>
                <a:gd name="textAreaLeft" fmla="*/ 0 w 3665160"/>
                <a:gd name="textAreaRight" fmla="*/ 3665520 w 3665160"/>
                <a:gd name="textAreaTop" fmla="*/ 0 h 2263680"/>
                <a:gd name="textAreaBottom" fmla="*/ 2264040 h 2263680"/>
              </a:gdLst>
              <a:ahLst/>
              <a:cxnLst/>
              <a:rect l="textAreaLeft" t="textAreaTop" r="textAreaRight" b="textAreaBottom"/>
              <a:pathLst>
                <a:path w="749" h="940">
                  <a:moveTo>
                    <a:pt x="523" y="343"/>
                  </a:moveTo>
                  <a:cubicBezTo>
                    <a:pt x="445" y="317"/>
                    <a:pt x="491" y="0"/>
                    <a:pt x="364" y="0"/>
                  </a:cubicBezTo>
                  <a:cubicBezTo>
                    <a:pt x="237" y="0"/>
                    <a:pt x="251" y="362"/>
                    <a:pt x="212" y="363"/>
                  </a:cubicBezTo>
                  <a:cubicBezTo>
                    <a:pt x="173" y="365"/>
                    <a:pt x="159" y="210"/>
                    <a:pt x="104" y="217"/>
                  </a:cubicBezTo>
                  <a:cubicBezTo>
                    <a:pt x="48" y="224"/>
                    <a:pt x="0" y="470"/>
                    <a:pt x="0" y="470"/>
                  </a:cubicBezTo>
                  <a:cubicBezTo>
                    <a:pt x="0" y="470"/>
                    <a:pt x="0" y="470"/>
                    <a:pt x="0" y="470"/>
                  </a:cubicBezTo>
                  <a:cubicBezTo>
                    <a:pt x="0" y="470"/>
                    <a:pt x="48" y="716"/>
                    <a:pt x="104" y="723"/>
                  </a:cubicBezTo>
                  <a:cubicBezTo>
                    <a:pt x="159" y="730"/>
                    <a:pt x="173" y="574"/>
                    <a:pt x="212" y="576"/>
                  </a:cubicBezTo>
                  <a:cubicBezTo>
                    <a:pt x="251" y="578"/>
                    <a:pt x="237" y="939"/>
                    <a:pt x="364" y="939"/>
                  </a:cubicBezTo>
                  <a:cubicBezTo>
                    <a:pt x="491" y="940"/>
                    <a:pt x="445" y="623"/>
                    <a:pt x="523" y="596"/>
                  </a:cubicBezTo>
                  <a:cubicBezTo>
                    <a:pt x="601" y="570"/>
                    <a:pt x="749" y="636"/>
                    <a:pt x="749" y="470"/>
                  </a:cubicBezTo>
                  <a:cubicBezTo>
                    <a:pt x="749" y="304"/>
                    <a:pt x="601" y="370"/>
                    <a:pt x="523" y="343"/>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7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97" name="PlaceHolder 1"/>
          <p:cNvSpPr>
            <a:spLocks noGrp="1"/>
          </p:cNvSpPr>
          <p:nvPr>
            <p:ph type="title"/>
          </p:nvPr>
        </p:nvSpPr>
        <p:spPr>
          <a:xfrm>
            <a:off x="713160" y="1731600"/>
            <a:ext cx="4109760" cy="1161000"/>
          </a:xfrm>
          <a:prstGeom prst="rect">
            <a:avLst/>
          </a:prstGeom>
          <a:noFill/>
          <a:ln w="0">
            <a:noFill/>
          </a:ln>
        </p:spPr>
        <p:txBody>
          <a:bodyPr lIns="91440" tIns="91440" rIns="91440" bIns="91440" anchor="b">
            <a:noAutofit/>
          </a:bodyPr>
          <a:lstStyle/>
          <a:p>
            <a:pPr indent="0">
              <a:buNone/>
            </a:pPr>
            <a:r>
              <a:rPr lang="fr-FR" sz="5400" b="0" strike="noStrike" spc="-1">
                <a:solidFill>
                  <a:schemeClr val="dk1"/>
                </a:solidFill>
                <a:latin typeface="Arial"/>
              </a:rPr>
              <a:t>Click to edit the title text format</a:t>
            </a:r>
          </a:p>
        </p:txBody>
      </p:sp>
      <p:grpSp>
        <p:nvGrpSpPr>
          <p:cNvPr id="1098" name="Google Shape;265;p9"/>
          <p:cNvGrpSpPr/>
          <p:nvPr/>
        </p:nvGrpSpPr>
        <p:grpSpPr>
          <a:xfrm>
            <a:off x="-1978200" y="-1850760"/>
            <a:ext cx="5211360" cy="8916120"/>
            <a:chOff x="-1978200" y="-1850760"/>
            <a:chExt cx="5211360" cy="8916120"/>
          </a:xfrm>
        </p:grpSpPr>
        <p:sp>
          <p:nvSpPr>
            <p:cNvPr id="1099" name="Google Shape;266;p9"/>
            <p:cNvSpPr/>
            <p:nvPr/>
          </p:nvSpPr>
          <p:spPr>
            <a:xfrm rot="2211600">
              <a:off x="-1287360" y="-1329480"/>
              <a:ext cx="2436480" cy="3115080"/>
            </a:xfrm>
            <a:custGeom>
              <a:avLst/>
              <a:gdLst>
                <a:gd name="textAreaLeft" fmla="*/ 0 w 2436480"/>
                <a:gd name="textAreaRight" fmla="*/ 2436840 w 2436480"/>
                <a:gd name="textAreaTop" fmla="*/ 0 h 3115080"/>
                <a:gd name="textAreaBottom" fmla="*/ 3115440 h 311508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rgbClr val="B5B5B5">
                <a:alpha val="34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0" name="Google Shape;267;p9"/>
            <p:cNvSpPr/>
            <p:nvPr/>
          </p:nvSpPr>
          <p:spPr>
            <a:xfrm rot="15370800">
              <a:off x="-862560" y="3952440"/>
              <a:ext cx="2436480" cy="3115080"/>
            </a:xfrm>
            <a:custGeom>
              <a:avLst/>
              <a:gdLst>
                <a:gd name="textAreaLeft" fmla="*/ 0 w 2436480"/>
                <a:gd name="textAreaRight" fmla="*/ 2436840 w 2436480"/>
                <a:gd name="textAreaTop" fmla="*/ 0 h 3115080"/>
                <a:gd name="textAreaBottom" fmla="*/ 3115440 h 3115080"/>
              </a:gdLst>
              <a:ahLst/>
              <a:cxnLst/>
              <a:rect l="textAreaLeft" t="textAreaTop" r="textAreaRight" b="textAreaBottom"/>
              <a:pathLst>
                <a:path w="813" h="1039">
                  <a:moveTo>
                    <a:pt x="348" y="1028"/>
                  </a:moveTo>
                  <a:cubicBezTo>
                    <a:pt x="288" y="1022"/>
                    <a:pt x="233" y="989"/>
                    <a:pt x="196" y="941"/>
                  </a:cubicBezTo>
                  <a:cubicBezTo>
                    <a:pt x="121" y="844"/>
                    <a:pt x="0" y="629"/>
                    <a:pt x="122" y="364"/>
                  </a:cubicBezTo>
                  <a:cubicBezTo>
                    <a:pt x="288" y="0"/>
                    <a:pt x="709" y="84"/>
                    <a:pt x="790" y="370"/>
                  </a:cubicBezTo>
                  <a:cubicBezTo>
                    <a:pt x="813" y="455"/>
                    <a:pt x="801" y="538"/>
                    <a:pt x="742" y="605"/>
                  </a:cubicBezTo>
                  <a:cubicBezTo>
                    <a:pt x="700" y="652"/>
                    <a:pt x="642" y="678"/>
                    <a:pt x="596" y="719"/>
                  </a:cubicBezTo>
                  <a:cubicBezTo>
                    <a:pt x="554" y="756"/>
                    <a:pt x="553" y="796"/>
                    <a:pt x="546" y="850"/>
                  </a:cubicBezTo>
                  <a:cubicBezTo>
                    <a:pt x="533" y="952"/>
                    <a:pt x="458" y="1039"/>
                    <a:pt x="348" y="1028"/>
                  </a:cubicBezTo>
                  <a:close/>
                </a:path>
              </a:pathLst>
            </a:custGeom>
            <a:solidFill>
              <a:srgbClr val="4EB6FA">
                <a:alpha val="38000"/>
              </a:srgbClr>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1" name="Google Shape;268;p9"/>
            <p:cNvSpPr/>
            <p:nvPr/>
          </p:nvSpPr>
          <p:spPr>
            <a:xfrm rot="20049600">
              <a:off x="-932040" y="-1059840"/>
              <a:ext cx="4006800" cy="1647000"/>
            </a:xfrm>
            <a:custGeom>
              <a:avLst/>
              <a:gdLst>
                <a:gd name="textAreaLeft" fmla="*/ 0 w 4006800"/>
                <a:gd name="textAreaRight" fmla="*/ 4007160 w 4006800"/>
                <a:gd name="textAreaTop" fmla="*/ 0 h 1647000"/>
                <a:gd name="textAreaBottom" fmla="*/ 1647360 h 1647000"/>
              </a:gdLst>
              <a:ahLst/>
              <a:cxnLst/>
              <a:rect l="textAreaLeft" t="textAreaTop" r="textAreaRight" b="textAreaBottom"/>
              <a:pathLst>
                <a:path w="749" h="940">
                  <a:moveTo>
                    <a:pt x="523" y="343"/>
                  </a:moveTo>
                  <a:cubicBezTo>
                    <a:pt x="445" y="317"/>
                    <a:pt x="491" y="0"/>
                    <a:pt x="364" y="0"/>
                  </a:cubicBezTo>
                  <a:cubicBezTo>
                    <a:pt x="237" y="0"/>
                    <a:pt x="251" y="362"/>
                    <a:pt x="212" y="363"/>
                  </a:cubicBezTo>
                  <a:cubicBezTo>
                    <a:pt x="173" y="365"/>
                    <a:pt x="159" y="210"/>
                    <a:pt x="104" y="217"/>
                  </a:cubicBezTo>
                  <a:cubicBezTo>
                    <a:pt x="48" y="224"/>
                    <a:pt x="0" y="470"/>
                    <a:pt x="0" y="470"/>
                  </a:cubicBezTo>
                  <a:cubicBezTo>
                    <a:pt x="0" y="470"/>
                    <a:pt x="0" y="470"/>
                    <a:pt x="0" y="470"/>
                  </a:cubicBezTo>
                  <a:cubicBezTo>
                    <a:pt x="0" y="470"/>
                    <a:pt x="48" y="716"/>
                    <a:pt x="104" y="723"/>
                  </a:cubicBezTo>
                  <a:cubicBezTo>
                    <a:pt x="159" y="730"/>
                    <a:pt x="173" y="574"/>
                    <a:pt x="212" y="576"/>
                  </a:cubicBezTo>
                  <a:cubicBezTo>
                    <a:pt x="251" y="578"/>
                    <a:pt x="237" y="939"/>
                    <a:pt x="364" y="939"/>
                  </a:cubicBezTo>
                  <a:cubicBezTo>
                    <a:pt x="491" y="940"/>
                    <a:pt x="445" y="623"/>
                    <a:pt x="523" y="596"/>
                  </a:cubicBezTo>
                  <a:cubicBezTo>
                    <a:pt x="601" y="570"/>
                    <a:pt x="749" y="636"/>
                    <a:pt x="749" y="470"/>
                  </a:cubicBezTo>
                  <a:cubicBezTo>
                    <a:pt x="749" y="304"/>
                    <a:pt x="601" y="370"/>
                    <a:pt x="523" y="343"/>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02" name="Google Shape;269;p9"/>
          <p:cNvGrpSpPr/>
          <p:nvPr/>
        </p:nvGrpSpPr>
        <p:grpSpPr>
          <a:xfrm>
            <a:off x="660240" y="285480"/>
            <a:ext cx="7933680" cy="4651200"/>
            <a:chOff x="660240" y="285480"/>
            <a:chExt cx="7933680" cy="4651200"/>
          </a:xfrm>
        </p:grpSpPr>
        <p:grpSp>
          <p:nvGrpSpPr>
            <p:cNvPr id="1103" name="Google Shape;270;p9"/>
            <p:cNvGrpSpPr/>
            <p:nvPr/>
          </p:nvGrpSpPr>
          <p:grpSpPr>
            <a:xfrm>
              <a:off x="3138480" y="285480"/>
              <a:ext cx="188280" cy="188280"/>
              <a:chOff x="3138480" y="285480"/>
              <a:chExt cx="188280" cy="188280"/>
            </a:xfrm>
          </p:grpSpPr>
          <p:sp>
            <p:nvSpPr>
              <p:cNvPr id="1104" name="Google Shape;271;p9"/>
              <p:cNvSpPr/>
              <p:nvPr/>
            </p:nvSpPr>
            <p:spPr>
              <a:xfrm>
                <a:off x="3209040" y="3740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5" name="Google Shape;272;p9"/>
              <p:cNvSpPr/>
              <p:nvPr/>
            </p:nvSpPr>
            <p:spPr>
              <a:xfrm>
                <a:off x="3277800" y="3740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6" name="Google Shape;273;p9"/>
              <p:cNvSpPr/>
              <p:nvPr/>
            </p:nvSpPr>
            <p:spPr>
              <a:xfrm>
                <a:off x="3138480" y="3740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7" name="Google Shape;274;p9"/>
              <p:cNvSpPr/>
              <p:nvPr/>
            </p:nvSpPr>
            <p:spPr>
              <a:xfrm>
                <a:off x="3225600" y="3567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8" name="Google Shape;275;p9"/>
              <p:cNvSpPr/>
              <p:nvPr/>
            </p:nvSpPr>
            <p:spPr>
              <a:xfrm>
                <a:off x="3225600" y="42588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9" name="Google Shape;276;p9"/>
              <p:cNvSpPr/>
              <p:nvPr/>
            </p:nvSpPr>
            <p:spPr>
              <a:xfrm>
                <a:off x="3225600" y="2854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10" name="Google Shape;277;p9"/>
            <p:cNvGrpSpPr/>
            <p:nvPr/>
          </p:nvGrpSpPr>
          <p:grpSpPr>
            <a:xfrm>
              <a:off x="660240" y="1573560"/>
              <a:ext cx="188280" cy="188640"/>
              <a:chOff x="660240" y="1573560"/>
              <a:chExt cx="188280" cy="188640"/>
            </a:xfrm>
          </p:grpSpPr>
          <p:sp>
            <p:nvSpPr>
              <p:cNvPr id="1111" name="Google Shape;278;p9"/>
              <p:cNvSpPr/>
              <p:nvPr/>
            </p:nvSpPr>
            <p:spPr>
              <a:xfrm>
                <a:off x="730440" y="16621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2" name="Google Shape;279;p9"/>
              <p:cNvSpPr/>
              <p:nvPr/>
            </p:nvSpPr>
            <p:spPr>
              <a:xfrm>
                <a:off x="799560" y="16621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3" name="Google Shape;280;p9"/>
              <p:cNvSpPr/>
              <p:nvPr/>
            </p:nvSpPr>
            <p:spPr>
              <a:xfrm>
                <a:off x="660240" y="166212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4" name="Google Shape;281;p9"/>
              <p:cNvSpPr/>
              <p:nvPr/>
            </p:nvSpPr>
            <p:spPr>
              <a:xfrm>
                <a:off x="747360" y="16448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5" name="Google Shape;282;p9"/>
              <p:cNvSpPr/>
              <p:nvPr/>
            </p:nvSpPr>
            <p:spPr>
              <a:xfrm>
                <a:off x="747360" y="171432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6" name="Google Shape;283;p9"/>
              <p:cNvSpPr/>
              <p:nvPr/>
            </p:nvSpPr>
            <p:spPr>
              <a:xfrm>
                <a:off x="747360" y="15735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17" name="Google Shape;284;p9"/>
            <p:cNvGrpSpPr/>
            <p:nvPr/>
          </p:nvGrpSpPr>
          <p:grpSpPr>
            <a:xfrm>
              <a:off x="2454120" y="4514040"/>
              <a:ext cx="188280" cy="188640"/>
              <a:chOff x="2454120" y="4514040"/>
              <a:chExt cx="188280" cy="188640"/>
            </a:xfrm>
          </p:grpSpPr>
          <p:sp>
            <p:nvSpPr>
              <p:cNvPr id="1118" name="Google Shape;285;p9"/>
              <p:cNvSpPr/>
              <p:nvPr/>
            </p:nvSpPr>
            <p:spPr>
              <a:xfrm>
                <a:off x="252468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19" name="Google Shape;286;p9"/>
              <p:cNvSpPr/>
              <p:nvPr/>
            </p:nvSpPr>
            <p:spPr>
              <a:xfrm>
                <a:off x="2593440" y="460296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0" name="Google Shape;287;p9"/>
              <p:cNvSpPr/>
              <p:nvPr/>
            </p:nvSpPr>
            <p:spPr>
              <a:xfrm>
                <a:off x="2454120" y="460296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1" name="Google Shape;288;p9"/>
              <p:cNvSpPr/>
              <p:nvPr/>
            </p:nvSpPr>
            <p:spPr>
              <a:xfrm>
                <a:off x="2541600" y="458532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2" name="Google Shape;289;p9"/>
              <p:cNvSpPr/>
              <p:nvPr/>
            </p:nvSpPr>
            <p:spPr>
              <a:xfrm>
                <a:off x="2541600" y="465480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3" name="Google Shape;290;p9"/>
              <p:cNvSpPr/>
              <p:nvPr/>
            </p:nvSpPr>
            <p:spPr>
              <a:xfrm>
                <a:off x="2541600" y="451404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24" name="Google Shape;291;p9"/>
            <p:cNvGrpSpPr/>
            <p:nvPr/>
          </p:nvGrpSpPr>
          <p:grpSpPr>
            <a:xfrm>
              <a:off x="8267400" y="4608720"/>
              <a:ext cx="326520" cy="327960"/>
              <a:chOff x="8267400" y="4608720"/>
              <a:chExt cx="326520" cy="327960"/>
            </a:xfrm>
          </p:grpSpPr>
          <p:sp>
            <p:nvSpPr>
              <p:cNvPr id="1125" name="Google Shape;292;p9"/>
              <p:cNvSpPr/>
              <p:nvPr/>
            </p:nvSpPr>
            <p:spPr>
              <a:xfrm>
                <a:off x="8408520" y="47674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6" name="Google Shape;293;p9"/>
              <p:cNvSpPr/>
              <p:nvPr/>
            </p:nvSpPr>
            <p:spPr>
              <a:xfrm>
                <a:off x="8477280" y="476748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7" name="Google Shape;294;p9"/>
              <p:cNvSpPr/>
              <p:nvPr/>
            </p:nvSpPr>
            <p:spPr>
              <a:xfrm>
                <a:off x="8546040" y="476748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8" name="Google Shape;295;p9"/>
              <p:cNvSpPr/>
              <p:nvPr/>
            </p:nvSpPr>
            <p:spPr>
              <a:xfrm>
                <a:off x="8337960" y="476748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29" name="Google Shape;296;p9"/>
              <p:cNvSpPr/>
              <p:nvPr/>
            </p:nvSpPr>
            <p:spPr>
              <a:xfrm>
                <a:off x="8267400" y="476748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0" name="Google Shape;297;p9"/>
              <p:cNvSpPr/>
              <p:nvPr/>
            </p:nvSpPr>
            <p:spPr>
              <a:xfrm>
                <a:off x="8425800" y="47502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1" name="Google Shape;298;p9"/>
              <p:cNvSpPr/>
              <p:nvPr/>
            </p:nvSpPr>
            <p:spPr>
              <a:xfrm>
                <a:off x="8425800" y="481968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2" name="Google Shape;299;p9"/>
              <p:cNvSpPr/>
              <p:nvPr/>
            </p:nvSpPr>
            <p:spPr>
              <a:xfrm>
                <a:off x="8425800" y="488736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3" name="Google Shape;300;p9"/>
              <p:cNvSpPr/>
              <p:nvPr/>
            </p:nvSpPr>
            <p:spPr>
              <a:xfrm>
                <a:off x="8425800" y="46789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34" name="Google Shape;301;p9"/>
              <p:cNvSpPr/>
              <p:nvPr/>
            </p:nvSpPr>
            <p:spPr>
              <a:xfrm>
                <a:off x="8425800" y="46087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113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localhost:3000/" TargetMode="External"/><Relationship Id="rId2" Type="http://schemas.openxmlformats.org/officeDocument/2006/relationships/hyperlink" Target="file:///C:\Users\arunn\OneDrive\Desktop\Recipe"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peakpx.com/568770/food-buffet/1600x900-wallpaper" TargetMode="External"/><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6"/>
          </a:fgClr>
          <a:bgClr>
            <a:schemeClr val="bg1"/>
          </a:bgClr>
        </a:patt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B6EA815-EECD-8679-C909-540D700894E9}"/>
              </a:ext>
            </a:extLst>
          </p:cNvPr>
          <p:cNvPicPr>
            <a:picLocks noChangeAspect="1"/>
          </p:cNvPicPr>
          <p:nvPr/>
        </p:nvPicPr>
        <p:blipFill>
          <a:blip r:embed="rId2">
            <a:alphaModFix amt="15000"/>
            <a:extLst>
              <a:ext uri="{28A0092B-C50C-407E-A947-70E740481C1C}">
                <a14:useLocalDpi xmlns:a14="http://schemas.microsoft.com/office/drawing/2010/main" val="0"/>
              </a:ext>
            </a:extLst>
          </a:blip>
          <a:stretch>
            <a:fillRect/>
          </a:stretch>
        </p:blipFill>
        <p:spPr>
          <a:xfrm>
            <a:off x="1013881" y="303869"/>
            <a:ext cx="7086600" cy="4387215"/>
          </a:xfrm>
          <a:prstGeom prst="rect">
            <a:avLst/>
          </a:prstGeom>
        </p:spPr>
      </p:pic>
      <p:sp>
        <p:nvSpPr>
          <p:cNvPr id="2" name="Title 1">
            <a:extLst>
              <a:ext uri="{FF2B5EF4-FFF2-40B4-BE49-F238E27FC236}">
                <a16:creationId xmlns:a16="http://schemas.microsoft.com/office/drawing/2014/main" id="{2CFF7D81-1B9A-1327-7C2E-22AF47102972}"/>
              </a:ext>
            </a:extLst>
          </p:cNvPr>
          <p:cNvSpPr>
            <a:spLocks noGrp="1"/>
          </p:cNvSpPr>
          <p:nvPr>
            <p:ph type="title" idx="4294967295"/>
          </p:nvPr>
        </p:nvSpPr>
        <p:spPr>
          <a:xfrm>
            <a:off x="1277406" y="68602"/>
            <a:ext cx="6823075" cy="645795"/>
          </a:xfrm>
          <a:prstGeom prst="rect">
            <a:avLst/>
          </a:prstGeom>
        </p:spPr>
        <p:txBody>
          <a:bodyPr/>
          <a:lstStyle/>
          <a:p>
            <a:pPr algn="ctr">
              <a:lnSpc>
                <a:spcPct val="150000"/>
              </a:lnSpc>
            </a:pPr>
            <a:r>
              <a:rPr lang="en-IN" sz="2400" dirty="0"/>
              <a:t>Government Arts and Science College </a:t>
            </a:r>
            <a:r>
              <a:rPr lang="en-IN" sz="2400" dirty="0" err="1"/>
              <a:t>Nemmeli</a:t>
            </a:r>
            <a:br>
              <a:rPr lang="en-IN" sz="2400" dirty="0"/>
            </a:br>
            <a:r>
              <a:rPr lang="en-IN" sz="2000" dirty="0">
                <a:solidFill>
                  <a:srgbClr val="FF0000"/>
                </a:solidFill>
                <a:latin typeface="Palatino Linotype" panose="02040502050505030304" pitchFamily="18" charset="0"/>
              </a:rPr>
              <a:t>Bachelor of Computer Application </a:t>
            </a:r>
          </a:p>
        </p:txBody>
      </p:sp>
      <p:sp>
        <p:nvSpPr>
          <p:cNvPr id="6" name="TextBox 5">
            <a:extLst>
              <a:ext uri="{FF2B5EF4-FFF2-40B4-BE49-F238E27FC236}">
                <a16:creationId xmlns:a16="http://schemas.microsoft.com/office/drawing/2014/main" id="{185BF13C-135A-8156-96A7-88ED3AD5DAE6}"/>
              </a:ext>
            </a:extLst>
          </p:cNvPr>
          <p:cNvSpPr txBox="1"/>
          <p:nvPr/>
        </p:nvSpPr>
        <p:spPr>
          <a:xfrm>
            <a:off x="2992328" y="2754133"/>
            <a:ext cx="3454985" cy="369332"/>
          </a:xfrm>
          <a:prstGeom prst="rect">
            <a:avLst/>
          </a:prstGeom>
          <a:noFill/>
        </p:spPr>
        <p:txBody>
          <a:bodyPr wrap="none" rtlCol="0">
            <a:spAutoFit/>
          </a:bodyPr>
          <a:lstStyle/>
          <a:p>
            <a:r>
              <a:rPr lang="en-IN" dirty="0">
                <a:solidFill>
                  <a:srgbClr val="000000"/>
                </a:solidFill>
                <a:latin typeface="Palatino Linotype" panose="02040502050505030304" pitchFamily="18" charset="0"/>
              </a:rPr>
              <a:t>Nan Mudhalvan Project Review</a:t>
            </a:r>
          </a:p>
        </p:txBody>
      </p:sp>
      <p:sp>
        <p:nvSpPr>
          <p:cNvPr id="9" name="TextBox 8">
            <a:extLst>
              <a:ext uri="{FF2B5EF4-FFF2-40B4-BE49-F238E27FC236}">
                <a16:creationId xmlns:a16="http://schemas.microsoft.com/office/drawing/2014/main" id="{00DB1B09-612D-8BB1-268B-1ACD87A48301}"/>
              </a:ext>
            </a:extLst>
          </p:cNvPr>
          <p:cNvSpPr txBox="1"/>
          <p:nvPr/>
        </p:nvSpPr>
        <p:spPr>
          <a:xfrm>
            <a:off x="3358610" y="3425764"/>
            <a:ext cx="2686954" cy="954107"/>
          </a:xfrm>
          <a:prstGeom prst="rect">
            <a:avLst/>
          </a:prstGeom>
          <a:noFill/>
        </p:spPr>
        <p:txBody>
          <a:bodyPr wrap="none" rtlCol="0">
            <a:spAutoFit/>
          </a:bodyPr>
          <a:lstStyle/>
          <a:p>
            <a:r>
              <a:rPr lang="en-IN" sz="1400" dirty="0">
                <a:solidFill>
                  <a:srgbClr val="000000"/>
                </a:solidFill>
                <a:latin typeface="Bahnschrift SemiBold" panose="020B0502040204020203" pitchFamily="34" charset="0"/>
              </a:rPr>
              <a:t>Team Leader</a:t>
            </a:r>
            <a:r>
              <a:rPr lang="en-IN" sz="1400" dirty="0">
                <a:latin typeface="Bahnschrift SemiBold" panose="020B0502040204020203" pitchFamily="34" charset="0"/>
              </a:rPr>
              <a:t>       </a:t>
            </a:r>
            <a:r>
              <a:rPr lang="en-IN" sz="1400" dirty="0">
                <a:solidFill>
                  <a:srgbClr val="000000"/>
                </a:solidFill>
                <a:latin typeface="Bahnschrift SemiBold" panose="020B0502040204020203" pitchFamily="34" charset="0"/>
              </a:rPr>
              <a:t>:  </a:t>
            </a:r>
            <a:r>
              <a:rPr lang="en-IN" sz="1400" dirty="0">
                <a:latin typeface="Bahnschrift SemiBold" panose="020B0502040204020203" pitchFamily="34" charset="0"/>
              </a:rPr>
              <a:t>Arun N</a:t>
            </a:r>
          </a:p>
          <a:p>
            <a:r>
              <a:rPr lang="en-IN" sz="1400" dirty="0">
                <a:solidFill>
                  <a:srgbClr val="000000"/>
                </a:solidFill>
                <a:latin typeface="Bahnschrift SemiBold" panose="020B0502040204020203" pitchFamily="34" charset="0"/>
              </a:rPr>
              <a:t>Team Member 1   :  </a:t>
            </a:r>
            <a:r>
              <a:rPr lang="en-IN" sz="1400" dirty="0">
                <a:latin typeface="Bahnschrift SemiBold" panose="020B0502040204020203" pitchFamily="34" charset="0"/>
              </a:rPr>
              <a:t>Parthiban V</a:t>
            </a:r>
          </a:p>
          <a:p>
            <a:r>
              <a:rPr lang="en-IN" sz="1400" dirty="0">
                <a:solidFill>
                  <a:srgbClr val="000000"/>
                </a:solidFill>
                <a:latin typeface="Bahnschrift SemiBold" panose="020B0502040204020203" pitchFamily="34" charset="0"/>
              </a:rPr>
              <a:t>Team Member 2  :  </a:t>
            </a:r>
            <a:r>
              <a:rPr lang="en-IN" sz="1400" dirty="0">
                <a:latin typeface="Bahnschrift SemiBold" panose="020B0502040204020203" pitchFamily="34" charset="0"/>
              </a:rPr>
              <a:t>Sowmiya S</a:t>
            </a:r>
          </a:p>
          <a:p>
            <a:r>
              <a:rPr lang="en-IN" sz="1400" dirty="0">
                <a:solidFill>
                  <a:srgbClr val="000000"/>
                </a:solidFill>
                <a:latin typeface="Bahnschrift SemiBold" panose="020B0502040204020203" pitchFamily="34" charset="0"/>
              </a:rPr>
              <a:t>Team Member 3  :  </a:t>
            </a:r>
            <a:r>
              <a:rPr lang="en-IN" sz="1400" dirty="0">
                <a:latin typeface="Bahnschrift SemiBold" panose="020B0502040204020203" pitchFamily="34" charset="0"/>
              </a:rPr>
              <a:t>Srimathi R</a:t>
            </a:r>
          </a:p>
        </p:txBody>
      </p:sp>
      <p:pic>
        <p:nvPicPr>
          <p:cNvPr id="13" name="Picture 12">
            <a:extLst>
              <a:ext uri="{FF2B5EF4-FFF2-40B4-BE49-F238E27FC236}">
                <a16:creationId xmlns:a16="http://schemas.microsoft.com/office/drawing/2014/main" id="{806186BE-9E85-F54D-63F0-D3C5480C0613}"/>
              </a:ext>
            </a:extLst>
          </p:cNvPr>
          <p:cNvPicPr>
            <a:picLocks noChangeAspect="1"/>
          </p:cNvPicPr>
          <p:nvPr/>
        </p:nvPicPr>
        <p:blipFill>
          <a:blip r:embed="rId3" cstate="print">
            <a:alphaModFix amt="85000"/>
            <a:extLst>
              <a:ext uri="{28A0092B-C50C-407E-A947-70E740481C1C}">
                <a14:useLocalDpi xmlns:a14="http://schemas.microsoft.com/office/drawing/2010/main" val="0"/>
              </a:ext>
            </a:extLst>
          </a:blip>
          <a:stretch>
            <a:fillRect/>
          </a:stretch>
        </p:blipFill>
        <p:spPr>
          <a:xfrm>
            <a:off x="3737610" y="1240682"/>
            <a:ext cx="1668780" cy="1405340"/>
          </a:xfrm>
          <a:prstGeom prst="rect">
            <a:avLst/>
          </a:prstGeom>
        </p:spPr>
      </p:pic>
      <p:sp>
        <p:nvSpPr>
          <p:cNvPr id="14" name="TextBox 13">
            <a:extLst>
              <a:ext uri="{FF2B5EF4-FFF2-40B4-BE49-F238E27FC236}">
                <a16:creationId xmlns:a16="http://schemas.microsoft.com/office/drawing/2014/main" id="{1469124A-3680-4475-5384-63197D5C6AC6}"/>
              </a:ext>
            </a:extLst>
          </p:cNvPr>
          <p:cNvSpPr txBox="1"/>
          <p:nvPr/>
        </p:nvSpPr>
        <p:spPr>
          <a:xfrm>
            <a:off x="6344972" y="4470299"/>
            <a:ext cx="2609369" cy="369332"/>
          </a:xfrm>
          <a:prstGeom prst="rect">
            <a:avLst/>
          </a:prstGeom>
          <a:noFill/>
        </p:spPr>
        <p:txBody>
          <a:bodyPr wrap="none" rtlCol="0">
            <a:spAutoFit/>
          </a:bodyPr>
          <a:lstStyle/>
          <a:p>
            <a:r>
              <a:rPr lang="en-IN" sz="1400" dirty="0"/>
              <a:t>Team</a:t>
            </a:r>
            <a:r>
              <a:rPr lang="en-IN" dirty="0"/>
              <a:t> </a:t>
            </a:r>
            <a:r>
              <a:rPr lang="en-IN" sz="1200" dirty="0"/>
              <a:t>ID</a:t>
            </a:r>
            <a:r>
              <a:rPr lang="en-IN" dirty="0"/>
              <a:t> : </a:t>
            </a:r>
            <a:r>
              <a:rPr lang="en-IN" sz="1200" b="0" i="0" dirty="0">
                <a:solidFill>
                  <a:srgbClr val="222222"/>
                </a:solidFill>
                <a:effectLst/>
                <a:latin typeface="verdana" panose="020B0604030504040204" pitchFamily="34" charset="0"/>
              </a:rPr>
              <a:t>SWTID1741097046</a:t>
            </a:r>
            <a:r>
              <a:rPr lang="en-IN" dirty="0"/>
              <a:t> </a:t>
            </a:r>
          </a:p>
        </p:txBody>
      </p:sp>
    </p:spTree>
    <p:extLst>
      <p:ext uri="{BB962C8B-B14F-4D97-AF65-F5344CB8AC3E}">
        <p14:creationId xmlns:p14="http://schemas.microsoft.com/office/powerpoint/2010/main" val="3122983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4" name="Google Shape;2004;p51"/>
          <p:cNvPicPr/>
          <p:nvPr/>
        </p:nvPicPr>
        <p:blipFill>
          <a:blip r:embed="rId2"/>
          <a:srcRect l="18780" r="10135"/>
          <a:stretch/>
        </p:blipFill>
        <p:spPr>
          <a:xfrm>
            <a:off x="4784040" y="1071360"/>
            <a:ext cx="3337200" cy="3128760"/>
          </a:xfrm>
          <a:prstGeom prst="ellipse">
            <a:avLst/>
          </a:prstGeom>
          <a:ln>
            <a:noFill/>
          </a:ln>
          <a:effectLst>
            <a:softEdge rad="112500"/>
          </a:effectLst>
        </p:spPr>
      </p:pic>
      <p:sp>
        <p:nvSpPr>
          <p:cNvPr id="1545" name="PlaceHolder 1"/>
          <p:cNvSpPr>
            <a:spLocks noGrp="1"/>
          </p:cNvSpPr>
          <p:nvPr>
            <p:ph type="title"/>
          </p:nvPr>
        </p:nvSpPr>
        <p:spPr>
          <a:xfrm>
            <a:off x="914760" y="1348200"/>
            <a:ext cx="3657240" cy="6715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dirty="0">
                <a:solidFill>
                  <a:schemeClr val="dk1"/>
                </a:solidFill>
                <a:latin typeface="Plus Jakarta Sans ExtraBold"/>
                <a:ea typeface="Plus Jakarta Sans ExtraBold"/>
              </a:rPr>
              <a:t>Target </a:t>
            </a:r>
            <a:r>
              <a:rPr lang="en" sz="3200" b="0" strike="noStrike" spc="-1" dirty="0">
                <a:solidFill>
                  <a:schemeClr val="dk1"/>
                </a:solidFill>
                <a:latin typeface="Palatino Linotype" panose="02040502050505030304" pitchFamily="18" charset="0"/>
                <a:ea typeface="Plus Jakarta Sans ExtraBold"/>
              </a:rPr>
              <a:t>audience</a:t>
            </a:r>
            <a:endParaRPr lang="fr-FR" sz="3200" b="0" strike="noStrike" spc="-1" dirty="0">
              <a:solidFill>
                <a:schemeClr val="dk1"/>
              </a:solidFill>
              <a:latin typeface="Palatino Linotype" panose="02040502050505030304" pitchFamily="18" charset="0"/>
            </a:endParaRPr>
          </a:p>
        </p:txBody>
      </p:sp>
      <p:sp>
        <p:nvSpPr>
          <p:cNvPr id="1546" name="PlaceHolder 2"/>
          <p:cNvSpPr>
            <a:spLocks noGrp="1"/>
          </p:cNvSpPr>
          <p:nvPr>
            <p:ph type="subTitle"/>
          </p:nvPr>
        </p:nvSpPr>
        <p:spPr>
          <a:xfrm>
            <a:off x="1003680" y="2231460"/>
            <a:ext cx="3657240" cy="1114200"/>
          </a:xfrm>
          <a:prstGeom prst="rect">
            <a:avLst/>
          </a:prstGeom>
          <a:noFill/>
          <a:ln w="0">
            <a:noFill/>
          </a:ln>
        </p:spPr>
        <p:txBody>
          <a:bodyPr lIns="91440" tIns="91440" rIns="91440" bIns="91440" anchor="t">
            <a:normAutofit fontScale="79623" lnSpcReduction="10000"/>
          </a:bodyPr>
          <a:lstStyle/>
          <a:p>
            <a:pPr indent="0">
              <a:lnSpc>
                <a:spcPct val="100000"/>
              </a:lnSpc>
              <a:buNone/>
              <a:tabLst>
                <a:tab pos="0" algn="l"/>
              </a:tabLst>
            </a:pPr>
            <a:r>
              <a:rPr lang="en" sz="1400" b="0" strike="noStrike" spc="-1" dirty="0">
                <a:solidFill>
                  <a:schemeClr val="dk1"/>
                </a:solidFill>
                <a:latin typeface="DM Sans"/>
                <a:ea typeface="DM Sans"/>
              </a:rPr>
              <a:t>This app targets home cooks, culinary students, and food enthusiasts who wish to explore new recipes and improve their cooking skills. It caters to a diverse audience, from beginners seeking guidance to experienced chefs looking for innovative recipes.</a:t>
            </a:r>
            <a:endParaRPr lang="en-US" sz="1400" b="0" strike="noStrike" spc="-1" dirty="0">
              <a:solidFill>
                <a:srgbClr val="000000"/>
              </a:solidFill>
              <a:latin typeface="OpenSymbol"/>
            </a:endParaRPr>
          </a:p>
        </p:txBody>
      </p:sp>
      <p:grpSp>
        <p:nvGrpSpPr>
          <p:cNvPr id="1547" name="Google Shape;2007;p51"/>
          <p:cNvGrpSpPr/>
          <p:nvPr/>
        </p:nvGrpSpPr>
        <p:grpSpPr>
          <a:xfrm>
            <a:off x="954360" y="947880"/>
            <a:ext cx="187920" cy="188640"/>
            <a:chOff x="954360" y="947880"/>
            <a:chExt cx="187920" cy="188640"/>
          </a:xfrm>
        </p:grpSpPr>
        <p:sp>
          <p:nvSpPr>
            <p:cNvPr id="1548" name="Google Shape;2008;p51"/>
            <p:cNvSpPr/>
            <p:nvPr/>
          </p:nvSpPr>
          <p:spPr>
            <a:xfrm>
              <a:off x="102456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9" name="Google Shape;2009;p51"/>
            <p:cNvSpPr/>
            <p:nvPr/>
          </p:nvSpPr>
          <p:spPr>
            <a:xfrm>
              <a:off x="109332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50" name="Google Shape;2010;p51"/>
            <p:cNvSpPr/>
            <p:nvPr/>
          </p:nvSpPr>
          <p:spPr>
            <a:xfrm>
              <a:off x="954360" y="10364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51" name="Google Shape;2011;p51"/>
            <p:cNvSpPr/>
            <p:nvPr/>
          </p:nvSpPr>
          <p:spPr>
            <a:xfrm>
              <a:off x="1041480" y="10191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52" name="Google Shape;2012;p51"/>
            <p:cNvSpPr/>
            <p:nvPr/>
          </p:nvSpPr>
          <p:spPr>
            <a:xfrm>
              <a:off x="1041480" y="108864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53" name="Google Shape;2013;p51"/>
            <p:cNvSpPr/>
            <p:nvPr/>
          </p:nvSpPr>
          <p:spPr>
            <a:xfrm>
              <a:off x="1041480" y="9478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8" name="Google Shape;2004;p51"/>
          <p:cNvPicPr/>
          <p:nvPr/>
        </p:nvPicPr>
        <p:blipFill>
          <a:blip r:embed="rId2"/>
          <a:srcRect l="18780" r="10135"/>
          <a:stretch/>
        </p:blipFill>
        <p:spPr>
          <a:xfrm>
            <a:off x="4784040" y="1071360"/>
            <a:ext cx="3337200" cy="3128760"/>
          </a:xfrm>
          <a:prstGeom prst="ellipse">
            <a:avLst/>
          </a:prstGeom>
          <a:ln>
            <a:noFill/>
          </a:ln>
          <a:effectLst>
            <a:softEdge rad="112500"/>
          </a:effectLst>
        </p:spPr>
      </p:pic>
      <p:sp>
        <p:nvSpPr>
          <p:cNvPr id="1669" name="PlaceHolder 1"/>
          <p:cNvSpPr>
            <a:spLocks noGrp="1"/>
          </p:cNvSpPr>
          <p:nvPr>
            <p:ph type="title"/>
          </p:nvPr>
        </p:nvSpPr>
        <p:spPr>
          <a:xfrm>
            <a:off x="702721" y="1216080"/>
            <a:ext cx="3657240" cy="7083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200" b="0" strike="noStrike" spc="-1" dirty="0">
                <a:solidFill>
                  <a:schemeClr val="dk1"/>
                </a:solidFill>
                <a:latin typeface="Palatino Linotype" panose="02040502050505030304" pitchFamily="18" charset="0"/>
                <a:ea typeface="Plus Jakarta Sans ExtraBold"/>
              </a:rPr>
              <a:t>Front-end</a:t>
            </a:r>
            <a:r>
              <a:rPr lang="en" sz="3200" b="0" strike="noStrike" spc="-1" dirty="0">
                <a:solidFill>
                  <a:schemeClr val="dk1"/>
                </a:solidFill>
                <a:latin typeface="Plus Jakarta Sans ExtraBold"/>
                <a:ea typeface="Plus Jakarta Sans ExtraBold"/>
              </a:rPr>
              <a:t> tech stack</a:t>
            </a:r>
            <a:endParaRPr lang="fr-FR" sz="3200" b="0" strike="noStrike" spc="-1" dirty="0">
              <a:solidFill>
                <a:schemeClr val="dk1"/>
              </a:solidFill>
              <a:latin typeface="Arial"/>
            </a:endParaRPr>
          </a:p>
        </p:txBody>
      </p:sp>
      <p:sp>
        <p:nvSpPr>
          <p:cNvPr id="1670" name="PlaceHolder 2"/>
          <p:cNvSpPr>
            <a:spLocks noGrp="1"/>
          </p:cNvSpPr>
          <p:nvPr>
            <p:ph type="subTitle"/>
          </p:nvPr>
        </p:nvSpPr>
        <p:spPr>
          <a:xfrm>
            <a:off x="819300" y="2175540"/>
            <a:ext cx="3657240" cy="1114200"/>
          </a:xfrm>
          <a:prstGeom prst="rect">
            <a:avLst/>
          </a:prstGeom>
          <a:noFill/>
          <a:ln w="0">
            <a:noFill/>
          </a:ln>
        </p:spPr>
        <p:txBody>
          <a:bodyPr lIns="91440" tIns="91440" rIns="91440" bIns="91440" anchor="t">
            <a:normAutofit fontScale="87123" lnSpcReduction="20000"/>
          </a:bodyPr>
          <a:lstStyle/>
          <a:p>
            <a:pPr indent="0">
              <a:lnSpc>
                <a:spcPct val="100000"/>
              </a:lnSpc>
              <a:buNone/>
              <a:tabLst>
                <a:tab pos="0" algn="l"/>
              </a:tabLst>
            </a:pPr>
            <a:r>
              <a:rPr lang="en" sz="1400" b="0" strike="noStrike" spc="-1" dirty="0">
                <a:solidFill>
                  <a:schemeClr val="dk1"/>
                </a:solidFill>
                <a:latin typeface="DM Sans"/>
                <a:ea typeface="DM Sans"/>
              </a:rPr>
              <a:t>The app is primarily built using React.js for its frontend, providing a dynamic and responsive user experience. It leverages modern JavaScript features, CSS for styling, and additional libraries to manage state and enhance user interactions effectively.</a:t>
            </a:r>
            <a:endParaRPr lang="en-US" sz="1400" b="0" strike="noStrike" spc="-1" dirty="0">
              <a:solidFill>
                <a:srgbClr val="000000"/>
              </a:solidFill>
              <a:latin typeface="OpenSymbol"/>
            </a:endParaRPr>
          </a:p>
        </p:txBody>
      </p:sp>
      <p:grpSp>
        <p:nvGrpSpPr>
          <p:cNvPr id="1671" name="Google Shape;2007;p51"/>
          <p:cNvGrpSpPr/>
          <p:nvPr/>
        </p:nvGrpSpPr>
        <p:grpSpPr>
          <a:xfrm>
            <a:off x="954360" y="947880"/>
            <a:ext cx="187920" cy="188640"/>
            <a:chOff x="954360" y="947880"/>
            <a:chExt cx="187920" cy="188640"/>
          </a:xfrm>
        </p:grpSpPr>
        <p:sp>
          <p:nvSpPr>
            <p:cNvPr id="1672" name="Google Shape;2008;p51"/>
            <p:cNvSpPr/>
            <p:nvPr/>
          </p:nvSpPr>
          <p:spPr>
            <a:xfrm>
              <a:off x="102456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3" name="Google Shape;2009;p51"/>
            <p:cNvSpPr/>
            <p:nvPr/>
          </p:nvSpPr>
          <p:spPr>
            <a:xfrm>
              <a:off x="109332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4" name="Google Shape;2010;p51"/>
            <p:cNvSpPr/>
            <p:nvPr/>
          </p:nvSpPr>
          <p:spPr>
            <a:xfrm>
              <a:off x="954360" y="10364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5" name="Google Shape;2011;p51"/>
            <p:cNvSpPr/>
            <p:nvPr/>
          </p:nvSpPr>
          <p:spPr>
            <a:xfrm>
              <a:off x="1041480" y="10191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6" name="Google Shape;2012;p51"/>
            <p:cNvSpPr/>
            <p:nvPr/>
          </p:nvSpPr>
          <p:spPr>
            <a:xfrm>
              <a:off x="1041480" y="108864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7" name="Google Shape;2013;p51"/>
            <p:cNvSpPr/>
            <p:nvPr/>
          </p:nvSpPr>
          <p:spPr>
            <a:xfrm>
              <a:off x="1041480" y="9478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07A5E7-52A9-CC33-CAF3-5A570BABA88D}"/>
              </a:ext>
            </a:extLst>
          </p:cNvPr>
          <p:cNvPicPr>
            <a:picLocks noChangeAspect="1"/>
          </p:cNvPicPr>
          <p:nvPr/>
        </p:nvPicPr>
        <p:blipFill>
          <a:blip r:embed="rId2" cstate="print">
            <a:alphaModFix amt="20000"/>
            <a:extLst>
              <a:ext uri="{28A0092B-C50C-407E-A947-70E740481C1C}">
                <a14:useLocalDpi xmlns:a14="http://schemas.microsoft.com/office/drawing/2010/main" val="0"/>
              </a:ext>
            </a:extLst>
          </a:blip>
          <a:stretch>
            <a:fillRect/>
          </a:stretch>
        </p:blipFill>
        <p:spPr>
          <a:xfrm>
            <a:off x="1686960" y="381000"/>
            <a:ext cx="6410160" cy="4307580"/>
          </a:xfrm>
          <a:prstGeom prst="rect">
            <a:avLst/>
          </a:prstGeom>
        </p:spPr>
      </p:pic>
      <p:sp>
        <p:nvSpPr>
          <p:cNvPr id="1678" name="PlaceHolder 1"/>
          <p:cNvSpPr>
            <a:spLocks noGrp="1"/>
          </p:cNvSpPr>
          <p:nvPr>
            <p:ph type="title"/>
          </p:nvPr>
        </p:nvSpPr>
        <p:spPr>
          <a:xfrm>
            <a:off x="3226320" y="381000"/>
            <a:ext cx="3200400" cy="845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dirty="0">
                <a:solidFill>
                  <a:schemeClr val="dk1"/>
                </a:solidFill>
                <a:latin typeface="Palatino Linotype" panose="02040502050505030304" pitchFamily="18" charset="0"/>
                <a:ea typeface="Plus Jakarta Sans ExtraBold"/>
              </a:rPr>
              <a:t>API </a:t>
            </a:r>
            <a:r>
              <a:rPr lang="en" sz="3200" spc="-1" dirty="0">
                <a:solidFill>
                  <a:schemeClr val="dk1"/>
                </a:solidFill>
                <a:latin typeface="Palatino Linotype" panose="02040502050505030304" pitchFamily="18" charset="0"/>
                <a:ea typeface="Plus Jakarta Sans ExtraBold"/>
              </a:rPr>
              <a:t>I</a:t>
            </a:r>
            <a:r>
              <a:rPr lang="en" sz="3200" b="0" strike="noStrike" spc="-1" dirty="0">
                <a:solidFill>
                  <a:schemeClr val="dk1"/>
                </a:solidFill>
                <a:latin typeface="Palatino Linotype" panose="02040502050505030304" pitchFamily="18" charset="0"/>
                <a:ea typeface="Plus Jakarta Sans ExtraBold"/>
              </a:rPr>
              <a:t>ntegrations</a:t>
            </a:r>
            <a:endParaRPr lang="fr-FR" sz="3200" b="0" strike="noStrike" spc="-1" dirty="0">
              <a:solidFill>
                <a:schemeClr val="dk1"/>
              </a:solidFill>
              <a:latin typeface="Palatino Linotype" panose="02040502050505030304" pitchFamily="18" charset="0"/>
            </a:endParaRPr>
          </a:p>
        </p:txBody>
      </p:sp>
      <p:sp>
        <p:nvSpPr>
          <p:cNvPr id="1679" name="PlaceHolder 2"/>
          <p:cNvSpPr>
            <a:spLocks noGrp="1"/>
          </p:cNvSpPr>
          <p:nvPr>
            <p:ph type="subTitle"/>
          </p:nvPr>
        </p:nvSpPr>
        <p:spPr>
          <a:xfrm>
            <a:off x="2773980" y="1734870"/>
            <a:ext cx="4105080" cy="1599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DM Sans"/>
                <a:ea typeface="DM Sans"/>
              </a:rPr>
              <a:t>The Cookbook Recipe App utilizes the YouTube API, to incorporate video tutorials directly within the app. This integration enhances the user experience by offering seamless access to cooking demonstrations, making it easier for users to follow along.</a:t>
            </a:r>
            <a:endParaRPr lang="en-US" sz="1400" b="0" strike="noStrike" spc="-1" dirty="0">
              <a:solidFill>
                <a:srgbClr val="000000"/>
              </a:solidFill>
              <a:latin typeface="OpenSymbo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8" name="PlaceHolder 1"/>
          <p:cNvSpPr>
            <a:spLocks noGrp="1"/>
          </p:cNvSpPr>
          <p:nvPr>
            <p:ph type="title"/>
          </p:nvPr>
        </p:nvSpPr>
        <p:spPr>
          <a:xfrm>
            <a:off x="1903487" y="335280"/>
            <a:ext cx="4983420" cy="571320"/>
          </a:xfrm>
          <a:prstGeom prst="rect">
            <a:avLst/>
          </a:prstGeom>
          <a:noFill/>
          <a:ln w="0">
            <a:noFill/>
          </a:ln>
        </p:spPr>
        <p:txBody>
          <a:bodyPr lIns="91440" tIns="91440" rIns="91440" bIns="91440" anchor="t">
            <a:noAutofit/>
          </a:bodyPr>
          <a:lstStyle/>
          <a:p>
            <a:pPr indent="0" algn="ctr">
              <a:lnSpc>
                <a:spcPct val="100000"/>
              </a:lnSpc>
              <a:buNone/>
              <a:tabLst>
                <a:tab pos="0" algn="l"/>
              </a:tabLst>
            </a:pPr>
            <a:r>
              <a:rPr lang="en" sz="3200" b="0" strike="noStrike" spc="-1" dirty="0">
                <a:solidFill>
                  <a:schemeClr val="dk1"/>
                </a:solidFill>
                <a:latin typeface="Palatino Linotype" panose="02040502050505030304" pitchFamily="18" charset="0"/>
                <a:ea typeface="Plus Jakarta Sans ExtraBold"/>
              </a:rPr>
              <a:t>Responsive</a:t>
            </a:r>
            <a:r>
              <a:rPr lang="en" sz="3200" b="0" strike="noStrike" spc="-1" dirty="0">
                <a:solidFill>
                  <a:schemeClr val="dk1"/>
                </a:solidFill>
                <a:latin typeface="Plus Jakarta Sans ExtraBold"/>
                <a:ea typeface="Plus Jakarta Sans ExtraBold"/>
              </a:rPr>
              <a:t> design</a:t>
            </a:r>
            <a:endParaRPr lang="fr-FR" sz="3200" b="0" strike="noStrike" spc="-1" dirty="0">
              <a:solidFill>
                <a:schemeClr val="dk1"/>
              </a:solidFill>
              <a:latin typeface="Arial"/>
            </a:endParaRPr>
          </a:p>
        </p:txBody>
      </p:sp>
      <p:sp>
        <p:nvSpPr>
          <p:cNvPr id="1759" name="PlaceHolder 2"/>
          <p:cNvSpPr>
            <a:spLocks noGrp="1"/>
          </p:cNvSpPr>
          <p:nvPr>
            <p:ph type="subTitle"/>
          </p:nvPr>
        </p:nvSpPr>
        <p:spPr>
          <a:xfrm>
            <a:off x="2367960" y="1579260"/>
            <a:ext cx="42955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DM Sans"/>
                <a:ea typeface="DM Sans"/>
              </a:rPr>
              <a:t>The app is designed to be fully responsive, ensuring that users can access it seamlessly across multiple devices including mobile phones, tablets, and desktops. This design approach guarantees an optimal viewing experience, allowing users to cook easily from any location.</a:t>
            </a: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3DCCD3C3-3182-C301-E60F-993D79E1103C}"/>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1187586" y="148500"/>
            <a:ext cx="6162947"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E8961B-77E6-9CEA-E84F-715CE12F951E}"/>
              </a:ext>
            </a:extLst>
          </p:cNvPr>
          <p:cNvSpPr txBox="1"/>
          <p:nvPr/>
        </p:nvSpPr>
        <p:spPr>
          <a:xfrm>
            <a:off x="3406140" y="678180"/>
            <a:ext cx="1958293" cy="584775"/>
          </a:xfrm>
          <a:prstGeom prst="rect">
            <a:avLst/>
          </a:prstGeom>
          <a:noFill/>
        </p:spPr>
        <p:txBody>
          <a:bodyPr wrap="none" rtlCol="0">
            <a:spAutoFit/>
          </a:bodyPr>
          <a:lstStyle/>
          <a:p>
            <a:r>
              <a:rPr lang="en-IN" sz="3200" spc="-1" dirty="0">
                <a:solidFill>
                  <a:schemeClr val="dk1"/>
                </a:solidFill>
                <a:latin typeface="Palatino Linotype" panose="02040502050505030304" pitchFamily="18" charset="0"/>
                <a:cs typeface="+mj-cs"/>
              </a:rPr>
              <a:t>PROJECT</a:t>
            </a:r>
          </a:p>
        </p:txBody>
      </p:sp>
      <p:sp>
        <p:nvSpPr>
          <p:cNvPr id="3" name="TextBox 2">
            <a:extLst>
              <a:ext uri="{FF2B5EF4-FFF2-40B4-BE49-F238E27FC236}">
                <a16:creationId xmlns:a16="http://schemas.microsoft.com/office/drawing/2014/main" id="{47317F3C-4B99-FE82-EFFE-691BE9F2A9ED}"/>
              </a:ext>
            </a:extLst>
          </p:cNvPr>
          <p:cNvSpPr txBox="1"/>
          <p:nvPr/>
        </p:nvSpPr>
        <p:spPr>
          <a:xfrm>
            <a:off x="1562201" y="1834634"/>
            <a:ext cx="6019597" cy="369332"/>
          </a:xfrm>
          <a:prstGeom prst="rect">
            <a:avLst/>
          </a:prstGeom>
          <a:noFill/>
        </p:spPr>
        <p:txBody>
          <a:bodyPr wrap="none" rtlCol="0">
            <a:spAutoFit/>
          </a:bodyPr>
          <a:lstStyle/>
          <a:p>
            <a:r>
              <a:rPr lang="en-IN" dirty="0"/>
              <a:t>Source Code - </a:t>
            </a:r>
            <a:r>
              <a:rPr lang="en-IN" i="1" dirty="0">
                <a:solidFill>
                  <a:srgbClr val="92D050"/>
                </a:solidFill>
                <a:hlinkClick r:id="rId2" action="ppaction://hlinkfile">
                  <a:extLst>
                    <a:ext uri="{A12FA001-AC4F-418D-AE19-62706E023703}">
                      <ahyp:hlinkClr xmlns:ahyp="http://schemas.microsoft.com/office/drawing/2018/hyperlinkcolor" val="tx"/>
                    </a:ext>
                  </a:extLst>
                </a:hlinkClick>
              </a:rPr>
              <a:t>C:\Users\arunn\OneDrive\Desktop\Recipe</a:t>
            </a:r>
            <a:endParaRPr lang="en-IN" i="1" dirty="0">
              <a:solidFill>
                <a:srgbClr val="92D050"/>
              </a:solidFill>
            </a:endParaRPr>
          </a:p>
        </p:txBody>
      </p:sp>
      <p:sp>
        <p:nvSpPr>
          <p:cNvPr id="4" name="TextBox 3">
            <a:extLst>
              <a:ext uri="{FF2B5EF4-FFF2-40B4-BE49-F238E27FC236}">
                <a16:creationId xmlns:a16="http://schemas.microsoft.com/office/drawing/2014/main" id="{EE01AE12-8CF4-6718-110B-DE43A778B8EF}"/>
              </a:ext>
            </a:extLst>
          </p:cNvPr>
          <p:cNvSpPr txBox="1"/>
          <p:nvPr/>
        </p:nvSpPr>
        <p:spPr>
          <a:xfrm>
            <a:off x="2555298" y="2571750"/>
            <a:ext cx="3659976" cy="369332"/>
          </a:xfrm>
          <a:prstGeom prst="rect">
            <a:avLst/>
          </a:prstGeom>
          <a:noFill/>
        </p:spPr>
        <p:txBody>
          <a:bodyPr wrap="none" rtlCol="0">
            <a:spAutoFit/>
          </a:bodyPr>
          <a:lstStyle/>
          <a:p>
            <a:r>
              <a:rPr lang="en-IN" dirty="0"/>
              <a:t>Live Project - </a:t>
            </a:r>
            <a:r>
              <a:rPr lang="en-IN" i="1" dirty="0">
                <a:solidFill>
                  <a:srgbClr val="92D050"/>
                </a:solidFill>
                <a:hlinkClick r:id="rId3">
                  <a:extLst>
                    <a:ext uri="{A12FA001-AC4F-418D-AE19-62706E023703}">
                      <ahyp:hlinkClr xmlns:ahyp="http://schemas.microsoft.com/office/drawing/2018/hyperlinkcolor" val="tx"/>
                    </a:ext>
                  </a:extLst>
                </a:hlinkClick>
              </a:rPr>
              <a:t>http://localhost:3000</a:t>
            </a:r>
            <a:endParaRPr lang="en-IN" i="1" dirty="0">
              <a:solidFill>
                <a:srgbClr val="92D050"/>
              </a:solidFill>
            </a:endParaRPr>
          </a:p>
        </p:txBody>
      </p:sp>
    </p:spTree>
    <p:extLst>
      <p:ext uri="{BB962C8B-B14F-4D97-AF65-F5344CB8AC3E}">
        <p14:creationId xmlns:p14="http://schemas.microsoft.com/office/powerpoint/2010/main" val="2238514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0" name="PlaceHolder 1"/>
          <p:cNvSpPr>
            <a:spLocks noGrp="1"/>
          </p:cNvSpPr>
          <p:nvPr>
            <p:ph type="title"/>
          </p:nvPr>
        </p:nvSpPr>
        <p:spPr>
          <a:xfrm>
            <a:off x="723960" y="447840"/>
            <a:ext cx="7714800" cy="571320"/>
          </a:xfrm>
          <a:prstGeom prst="rect">
            <a:avLst/>
          </a:prstGeom>
          <a:noFill/>
          <a:ln w="0">
            <a:noFill/>
          </a:ln>
        </p:spPr>
        <p:txBody>
          <a:bodyPr lIns="91440" tIns="91440" rIns="91440" bIns="91440" anchor="t">
            <a:noAutofit/>
          </a:bodyPr>
          <a:lstStyle/>
          <a:p>
            <a:pPr indent="0" algn="ctr">
              <a:lnSpc>
                <a:spcPct val="100000"/>
              </a:lnSpc>
              <a:buNone/>
              <a:tabLst>
                <a:tab pos="0" algn="l"/>
              </a:tabLst>
            </a:pPr>
            <a:r>
              <a:rPr lang="en" sz="3200" b="0" strike="noStrike" spc="-1" dirty="0">
                <a:solidFill>
                  <a:schemeClr val="dk1"/>
                </a:solidFill>
                <a:latin typeface="Palatino Linotype" panose="02040502050505030304" pitchFamily="18" charset="0"/>
                <a:ea typeface="Plus Jakarta Sans ExtraBold"/>
              </a:rPr>
              <a:t>Conclusions</a:t>
            </a:r>
            <a:endParaRPr lang="fr-FR" sz="3200" b="0" strike="noStrike" spc="-1" dirty="0">
              <a:solidFill>
                <a:schemeClr val="dk1"/>
              </a:solidFill>
              <a:latin typeface="Palatino Linotype" panose="02040502050505030304" pitchFamily="18" charset="0"/>
            </a:endParaRPr>
          </a:p>
        </p:txBody>
      </p:sp>
      <p:sp>
        <p:nvSpPr>
          <p:cNvPr id="1761" name="PlaceHolder 2"/>
          <p:cNvSpPr>
            <a:spLocks noGrp="1"/>
          </p:cNvSpPr>
          <p:nvPr>
            <p:ph type="subTitle"/>
          </p:nvPr>
        </p:nvSpPr>
        <p:spPr>
          <a:xfrm>
            <a:off x="2428920" y="1495440"/>
            <a:ext cx="42955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DM Sans"/>
                <a:ea typeface="DM Sans"/>
              </a:rPr>
              <a:t>In conclusion, the Cookbook Recipe App effectively merges an elegant design with powerful functionalities, making it an invaluable tool for anyone passionate about cooking. Its use of modern technology and responsive design enhances user engagement, ensuring a seamless experience for all cooking enthusiasts.</a:t>
            </a:r>
            <a:endParaRPr lang="en-US" sz="1400" b="0" strike="noStrike" spc="-1">
              <a:solidFill>
                <a:srgbClr val="000000"/>
              </a:solidFill>
              <a:latin typeface="OpenSymbo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2" name="PlaceHolder 1"/>
          <p:cNvSpPr>
            <a:spLocks noGrp="1"/>
          </p:cNvSpPr>
          <p:nvPr>
            <p:ph type="subTitle"/>
          </p:nvPr>
        </p:nvSpPr>
        <p:spPr>
          <a:xfrm>
            <a:off x="2555580" y="1099700"/>
            <a:ext cx="3561840" cy="1161720"/>
          </a:xfrm>
          <a:prstGeom prst="rect">
            <a:avLst/>
          </a:prstGeom>
          <a:noFill/>
          <a:ln w="0">
            <a:noFill/>
          </a:ln>
        </p:spPr>
        <p:txBody>
          <a:bodyPr lIns="91440" tIns="91440" rIns="91440" bIns="91440" anchor="t">
            <a:normAutofit/>
          </a:bodyPr>
          <a:lstStyle/>
          <a:p>
            <a:pPr>
              <a:lnSpc>
                <a:spcPct val="100000"/>
              </a:lnSpc>
              <a:tabLst>
                <a:tab pos="0" algn="l"/>
              </a:tabLst>
            </a:pPr>
            <a:r>
              <a:rPr lang="en" sz="1600" b="1" strike="noStrike" spc="-1" dirty="0">
                <a:solidFill>
                  <a:schemeClr val="dk1"/>
                </a:solidFill>
                <a:latin typeface="DM Sans"/>
                <a:ea typeface="DM Sans"/>
              </a:rPr>
              <a:t>Do you have any questions?</a:t>
            </a:r>
            <a:endParaRPr lang="en-US" sz="1600" b="0" strike="noStrike" spc="-1" dirty="0">
              <a:solidFill>
                <a:srgbClr val="000000"/>
              </a:solidFill>
              <a:latin typeface="OpenSymbol"/>
            </a:endParaRPr>
          </a:p>
        </p:txBody>
      </p:sp>
      <p:sp>
        <p:nvSpPr>
          <p:cNvPr id="1764" name="PlaceHolder 2"/>
          <p:cNvSpPr>
            <a:spLocks noGrp="1"/>
          </p:cNvSpPr>
          <p:nvPr>
            <p:ph type="title"/>
          </p:nvPr>
        </p:nvSpPr>
        <p:spPr>
          <a:xfrm>
            <a:off x="2283960" y="291513"/>
            <a:ext cx="4105080" cy="1056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5000" b="0" strike="noStrike" spc="-1" dirty="0">
                <a:solidFill>
                  <a:schemeClr val="dk1"/>
                </a:solidFill>
                <a:latin typeface="Poppins ExtraBold"/>
                <a:ea typeface="Poppins ExtraBold"/>
              </a:rPr>
              <a:t>Thank you!</a:t>
            </a:r>
            <a:endParaRPr lang="fr-FR" sz="5000" b="0" strike="noStrike" spc="-1" dirty="0">
              <a:solidFill>
                <a:schemeClr val="dk1"/>
              </a:solidFill>
              <a:latin typeface="Arial"/>
            </a:endParaRPr>
          </a:p>
        </p:txBody>
      </p:sp>
      <p:pic>
        <p:nvPicPr>
          <p:cNvPr id="3" name="Picture 2">
            <a:extLst>
              <a:ext uri="{FF2B5EF4-FFF2-40B4-BE49-F238E27FC236}">
                <a16:creationId xmlns:a16="http://schemas.microsoft.com/office/drawing/2014/main" id="{F19373FE-0247-EDEB-7AE7-8881A89B7A2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47860" y="1829766"/>
            <a:ext cx="8048280" cy="28717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 name="PlaceHolder 1"/>
          <p:cNvSpPr>
            <a:spLocks noGrp="1"/>
          </p:cNvSpPr>
          <p:nvPr>
            <p:ph type="subTitle"/>
          </p:nvPr>
        </p:nvSpPr>
        <p:spPr>
          <a:xfrm>
            <a:off x="714240" y="2705040"/>
            <a:ext cx="4142880" cy="466200"/>
          </a:xfrm>
          <a:prstGeom prst="rect">
            <a:avLst/>
          </a:prstGeom>
          <a:noFill/>
          <a:ln w="0">
            <a:noFill/>
          </a:ln>
        </p:spPr>
        <p:txBody>
          <a:bodyPr lIns="91440" tIns="91440" rIns="91440" bIns="91440" anchor="ctr">
            <a:normAutofit fontScale="80696" lnSpcReduction="20000"/>
          </a:bodyPr>
          <a:lstStyle/>
          <a:p>
            <a:pPr>
              <a:lnSpc>
                <a:spcPct val="100000"/>
              </a:lnSpc>
              <a:tabLst>
                <a:tab pos="0" algn="l"/>
              </a:tabLst>
            </a:pPr>
            <a:r>
              <a:rPr lang="en" sz="1400" b="0" strike="noStrike" spc="-1" dirty="0">
                <a:solidFill>
                  <a:schemeClr val="dk1"/>
                </a:solidFill>
                <a:latin typeface="DM Sans"/>
                <a:ea typeface="DM Sans"/>
              </a:rPr>
              <a:t>A modern and elegant approach to recipe management for cooking enthusiasts.</a:t>
            </a:r>
            <a:endParaRPr lang="en-US" sz="1400" b="0" strike="noStrike" spc="-1" dirty="0">
              <a:solidFill>
                <a:srgbClr val="000000"/>
              </a:solidFill>
              <a:latin typeface="OpenSymbol"/>
            </a:endParaRPr>
          </a:p>
        </p:txBody>
      </p:sp>
      <p:sp>
        <p:nvSpPr>
          <p:cNvPr id="1140" name="PlaceHolder 2"/>
          <p:cNvSpPr>
            <a:spLocks noGrp="1"/>
          </p:cNvSpPr>
          <p:nvPr>
            <p:ph type="title"/>
          </p:nvPr>
        </p:nvSpPr>
        <p:spPr>
          <a:xfrm>
            <a:off x="714240" y="628560"/>
            <a:ext cx="4142880" cy="2190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dirty="0">
                <a:solidFill>
                  <a:schemeClr val="dk1"/>
                </a:solidFill>
                <a:latin typeface="Palatino Linotype" panose="02040502050505030304" pitchFamily="18" charset="0"/>
                <a:ea typeface="Plus Jakarta Sans ExtraBold"/>
              </a:rPr>
              <a:t>Cookbook</a:t>
            </a:r>
            <a:r>
              <a:rPr lang="en" sz="3900" b="0" strike="noStrike" spc="-1" dirty="0">
                <a:solidFill>
                  <a:schemeClr val="dk1"/>
                </a:solidFill>
                <a:latin typeface="Plus Jakarta Sans ExtraBold"/>
                <a:ea typeface="Plus Jakarta Sans ExtraBold"/>
              </a:rPr>
              <a:t> </a:t>
            </a:r>
            <a:r>
              <a:rPr lang="en" sz="3900" b="0" strike="noStrike" spc="-1" dirty="0">
                <a:solidFill>
                  <a:schemeClr val="dk1"/>
                </a:solidFill>
                <a:latin typeface="Palatino Linotype" panose="02040502050505030304" pitchFamily="18" charset="0"/>
                <a:ea typeface="Plus Jakarta Sans ExtraBold"/>
              </a:rPr>
              <a:t>Recipe App</a:t>
            </a:r>
            <a:br>
              <a:rPr lang="en" sz="3900" b="0" strike="noStrike" spc="-1" dirty="0">
                <a:solidFill>
                  <a:schemeClr val="dk1"/>
                </a:solidFill>
                <a:latin typeface="Palatino Linotype" panose="02040502050505030304" pitchFamily="18" charset="0"/>
                <a:ea typeface="Plus Jakarta Sans ExtraBold"/>
              </a:rPr>
            </a:br>
            <a:endParaRPr lang="fr-FR" sz="3900" b="0" strike="noStrike" spc="-1" dirty="0">
              <a:solidFill>
                <a:schemeClr val="dk1"/>
              </a:solidFill>
              <a:latin typeface="Palatino Linotype" panose="02040502050505030304" pitchFamily="18" charset="0"/>
            </a:endParaRPr>
          </a:p>
        </p:txBody>
      </p:sp>
      <p:grpSp>
        <p:nvGrpSpPr>
          <p:cNvPr id="1331" name="Google Shape;1433;p37"/>
          <p:cNvGrpSpPr/>
          <p:nvPr/>
        </p:nvGrpSpPr>
        <p:grpSpPr>
          <a:xfrm>
            <a:off x="1208880" y="3960000"/>
            <a:ext cx="326520" cy="328320"/>
            <a:chOff x="1208880" y="3960000"/>
            <a:chExt cx="326520" cy="328320"/>
          </a:xfrm>
        </p:grpSpPr>
        <p:sp>
          <p:nvSpPr>
            <p:cNvPr id="1332" name="Google Shape;1434;p37"/>
            <p:cNvSpPr/>
            <p:nvPr/>
          </p:nvSpPr>
          <p:spPr>
            <a:xfrm>
              <a:off x="1350000" y="41191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3" name="Google Shape;1435;p37"/>
            <p:cNvSpPr/>
            <p:nvPr/>
          </p:nvSpPr>
          <p:spPr>
            <a:xfrm>
              <a:off x="1418760" y="411912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4" name="Google Shape;1436;p37"/>
            <p:cNvSpPr/>
            <p:nvPr/>
          </p:nvSpPr>
          <p:spPr>
            <a:xfrm>
              <a:off x="1487520" y="411912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5" name="Google Shape;1437;p37"/>
            <p:cNvSpPr/>
            <p:nvPr/>
          </p:nvSpPr>
          <p:spPr>
            <a:xfrm>
              <a:off x="1279440" y="411912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6" name="Google Shape;1438;p37"/>
            <p:cNvSpPr/>
            <p:nvPr/>
          </p:nvSpPr>
          <p:spPr>
            <a:xfrm>
              <a:off x="1208880" y="411912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7" name="Google Shape;1439;p37"/>
            <p:cNvSpPr/>
            <p:nvPr/>
          </p:nvSpPr>
          <p:spPr>
            <a:xfrm>
              <a:off x="1367280" y="410184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8" name="Google Shape;1440;p37"/>
            <p:cNvSpPr/>
            <p:nvPr/>
          </p:nvSpPr>
          <p:spPr>
            <a:xfrm>
              <a:off x="1367280" y="417096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39" name="Google Shape;1441;p37"/>
            <p:cNvSpPr/>
            <p:nvPr/>
          </p:nvSpPr>
          <p:spPr>
            <a:xfrm>
              <a:off x="1367280" y="42390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40" name="Google Shape;1442;p37"/>
            <p:cNvSpPr/>
            <p:nvPr/>
          </p:nvSpPr>
          <p:spPr>
            <a:xfrm>
              <a:off x="1367280" y="403056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41" name="Google Shape;1443;p37"/>
            <p:cNvSpPr/>
            <p:nvPr/>
          </p:nvSpPr>
          <p:spPr>
            <a:xfrm>
              <a:off x="1367280" y="39600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3" name="Picture 2">
            <a:extLst>
              <a:ext uri="{FF2B5EF4-FFF2-40B4-BE49-F238E27FC236}">
                <a16:creationId xmlns:a16="http://schemas.microsoft.com/office/drawing/2014/main" id="{81A82BE2-7D8A-FA25-D03A-70C0DADCAD57}"/>
              </a:ext>
            </a:extLst>
          </p:cNvPr>
          <p:cNvPicPr>
            <a:picLocks noChangeAspect="1"/>
          </p:cNvPicPr>
          <p:nvPr/>
        </p:nvPicPr>
        <p:blipFill>
          <a:blip r:embed="rId2">
            <a:alphaModFix/>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5059468" y="175260"/>
            <a:ext cx="3147272" cy="4611720"/>
          </a:xfrm>
          <a:prstGeom prst="rect">
            <a:avLst/>
          </a:prstGeom>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2" name="Google Shape;2004;p51"/>
          <p:cNvPicPr/>
          <p:nvPr/>
        </p:nvPicPr>
        <p:blipFill>
          <a:blip r:embed="rId2"/>
          <a:srcRect l="18780" r="10135"/>
          <a:stretch/>
        </p:blipFill>
        <p:spPr>
          <a:xfrm>
            <a:off x="4784040" y="1071360"/>
            <a:ext cx="3337200" cy="312876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343" name="PlaceHolder 1"/>
          <p:cNvSpPr>
            <a:spLocks noGrp="1"/>
          </p:cNvSpPr>
          <p:nvPr>
            <p:ph type="title"/>
          </p:nvPr>
        </p:nvSpPr>
        <p:spPr>
          <a:xfrm>
            <a:off x="849780" y="340020"/>
            <a:ext cx="3657240" cy="14569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dirty="0">
                <a:solidFill>
                  <a:schemeClr val="dk1"/>
                </a:solidFill>
                <a:latin typeface="Palatino Linotype" panose="02040502050505030304" pitchFamily="18" charset="0"/>
                <a:ea typeface="Plus Jakarta Sans ExtraBold"/>
              </a:rPr>
              <a:t>Introduction</a:t>
            </a:r>
            <a:endParaRPr lang="fr-FR" sz="3200" b="0" strike="noStrike" spc="-1" dirty="0">
              <a:solidFill>
                <a:schemeClr val="dk1"/>
              </a:solidFill>
              <a:latin typeface="Palatino Linotype" panose="02040502050505030304" pitchFamily="18" charset="0"/>
            </a:endParaRPr>
          </a:p>
        </p:txBody>
      </p:sp>
      <p:sp>
        <p:nvSpPr>
          <p:cNvPr id="1344" name="PlaceHolder 2"/>
          <p:cNvSpPr>
            <a:spLocks noGrp="1"/>
          </p:cNvSpPr>
          <p:nvPr>
            <p:ph type="subTitle"/>
          </p:nvPr>
        </p:nvSpPr>
        <p:spPr>
          <a:xfrm>
            <a:off x="788820" y="2078640"/>
            <a:ext cx="3657240" cy="1114200"/>
          </a:xfrm>
          <a:prstGeom prst="rect">
            <a:avLst/>
          </a:prstGeom>
          <a:noFill/>
          <a:ln w="0">
            <a:noFill/>
          </a:ln>
        </p:spPr>
        <p:txBody>
          <a:bodyPr lIns="91440" tIns="91440" rIns="91440" bIns="91440" anchor="t">
            <a:normAutofit fontScale="79623" lnSpcReduction="10000"/>
          </a:bodyPr>
          <a:lstStyle/>
          <a:p>
            <a:pPr indent="0">
              <a:lnSpc>
                <a:spcPct val="100000"/>
              </a:lnSpc>
              <a:buNone/>
              <a:tabLst>
                <a:tab pos="0" algn="l"/>
              </a:tabLst>
            </a:pPr>
            <a:r>
              <a:rPr lang="en" sz="1400" b="0" strike="noStrike" spc="-1" dirty="0">
                <a:solidFill>
                  <a:schemeClr val="dk1"/>
                </a:solidFill>
                <a:latin typeface="DM Sans"/>
                <a:ea typeface="DM Sans"/>
              </a:rPr>
              <a:t>This presentation covers the Cookbook Recipe App, designed to provide an organized platform for cooking enthusiasts. The app simplifies the cooking process by categorizing recipes, providing ingredient lists, and tutorial videos, ensuring that anyone can create delicious meals.</a:t>
            </a:r>
            <a:endParaRPr lang="en-US" sz="1400" b="0" strike="noStrike" spc="-1" dirty="0">
              <a:solidFill>
                <a:srgbClr val="000000"/>
              </a:solidFill>
              <a:latin typeface="OpenSymbol"/>
            </a:endParaRPr>
          </a:p>
        </p:txBody>
      </p:sp>
      <p:grpSp>
        <p:nvGrpSpPr>
          <p:cNvPr id="1345" name="Google Shape;2007;p51"/>
          <p:cNvGrpSpPr/>
          <p:nvPr/>
        </p:nvGrpSpPr>
        <p:grpSpPr>
          <a:xfrm>
            <a:off x="954360" y="947880"/>
            <a:ext cx="187920" cy="188640"/>
            <a:chOff x="954360" y="947880"/>
            <a:chExt cx="187920" cy="188640"/>
          </a:xfrm>
        </p:grpSpPr>
        <p:sp>
          <p:nvSpPr>
            <p:cNvPr id="1346" name="Google Shape;2008;p51"/>
            <p:cNvSpPr/>
            <p:nvPr/>
          </p:nvSpPr>
          <p:spPr>
            <a:xfrm>
              <a:off x="102456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47" name="Google Shape;2009;p51"/>
            <p:cNvSpPr/>
            <p:nvPr/>
          </p:nvSpPr>
          <p:spPr>
            <a:xfrm>
              <a:off x="1093320" y="1036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48" name="Google Shape;2010;p51"/>
            <p:cNvSpPr/>
            <p:nvPr/>
          </p:nvSpPr>
          <p:spPr>
            <a:xfrm>
              <a:off x="954360" y="10364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49" name="Google Shape;2011;p51"/>
            <p:cNvSpPr/>
            <p:nvPr/>
          </p:nvSpPr>
          <p:spPr>
            <a:xfrm>
              <a:off x="1041480" y="101916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0" name="Google Shape;2012;p51"/>
            <p:cNvSpPr/>
            <p:nvPr/>
          </p:nvSpPr>
          <p:spPr>
            <a:xfrm>
              <a:off x="1041480" y="1088640"/>
              <a:ext cx="1260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1" name="Google Shape;2013;p51"/>
            <p:cNvSpPr/>
            <p:nvPr/>
          </p:nvSpPr>
          <p:spPr>
            <a:xfrm>
              <a:off x="1041480" y="947880"/>
              <a:ext cx="1260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 name="PlaceHolder 1"/>
          <p:cNvSpPr>
            <a:spLocks noGrp="1"/>
          </p:cNvSpPr>
          <p:nvPr>
            <p:ph type="title"/>
          </p:nvPr>
        </p:nvSpPr>
        <p:spPr>
          <a:xfrm>
            <a:off x="957960" y="698220"/>
            <a:ext cx="4105080" cy="849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200" spc="-1" dirty="0">
                <a:solidFill>
                  <a:schemeClr val="dk1"/>
                </a:solidFill>
                <a:latin typeface="Plus Jakarta Sans ExtraBold"/>
              </a:rPr>
              <a:t>App</a:t>
            </a:r>
            <a:r>
              <a:rPr lang="en" sz="5400" b="0" strike="noStrike" spc="-1" dirty="0">
                <a:solidFill>
                  <a:schemeClr val="dk1"/>
                </a:solidFill>
                <a:latin typeface="Plus Jakarta Sans ExtraBold"/>
                <a:ea typeface="Plus Jakarta Sans ExtraBold"/>
              </a:rPr>
              <a:t> </a:t>
            </a:r>
            <a:r>
              <a:rPr lang="en" sz="3200" spc="-1" dirty="0">
                <a:solidFill>
                  <a:schemeClr val="dk1"/>
                </a:solidFill>
                <a:latin typeface="Palatino Linotype" panose="02040502050505030304" pitchFamily="18" charset="0"/>
              </a:rPr>
              <a:t>purpose</a:t>
            </a:r>
            <a:endParaRPr lang="fr-FR" sz="3200" spc="-1" dirty="0">
              <a:solidFill>
                <a:schemeClr val="dk1"/>
              </a:solidFill>
              <a:latin typeface="Palatino Linotype" panose="02040502050505030304" pitchFamily="18" charset="0"/>
            </a:endParaRPr>
          </a:p>
        </p:txBody>
      </p:sp>
      <p:sp>
        <p:nvSpPr>
          <p:cNvPr id="1465" name="PlaceHolder 2"/>
          <p:cNvSpPr>
            <a:spLocks noGrp="1"/>
          </p:cNvSpPr>
          <p:nvPr>
            <p:ph type="subTitle"/>
          </p:nvPr>
        </p:nvSpPr>
        <p:spPr>
          <a:xfrm>
            <a:off x="788220" y="1767600"/>
            <a:ext cx="4105080" cy="1599840"/>
          </a:xfrm>
          <a:prstGeom prst="rect">
            <a:avLst/>
          </a:prstGeom>
          <a:noFill/>
          <a:ln w="0">
            <a:noFill/>
          </a:ln>
        </p:spPr>
        <p:txBody>
          <a:bodyPr lIns="91440" tIns="91440" rIns="91440" bIns="91440" anchor="t">
            <a:normAutofit fontScale="92500"/>
          </a:bodyPr>
          <a:lstStyle/>
          <a:p>
            <a:pPr indent="0">
              <a:lnSpc>
                <a:spcPct val="100000"/>
              </a:lnSpc>
              <a:buNone/>
              <a:tabLst>
                <a:tab pos="0" algn="l"/>
              </a:tabLst>
            </a:pPr>
            <a:r>
              <a:rPr lang="en" sz="1400" b="0" strike="noStrike" spc="-1" dirty="0">
                <a:solidFill>
                  <a:schemeClr val="dk1"/>
                </a:solidFill>
                <a:latin typeface="DM Sans"/>
                <a:ea typeface="DM Sans"/>
              </a:rPr>
              <a:t>The Cookbook Recipe App addresses the common struggle of finding and organizing recipes efficiently. It serves as a comprehensive cooking guide, enabling users to easily search for recipes, access detailed instructions, and utilize multimedia resources to enhance their cooking experience.</a:t>
            </a:r>
            <a:endParaRPr lang="en-US" sz="1400" b="0" strike="noStrike" spc="-1" dirty="0">
              <a:solidFill>
                <a:srgbClr val="000000"/>
              </a:solidFill>
              <a:latin typeface="OpenSymbol"/>
            </a:endParaRPr>
          </a:p>
        </p:txBody>
      </p:sp>
      <p:grpSp>
        <p:nvGrpSpPr>
          <p:cNvPr id="1466" name="Google Shape;1482;p40"/>
          <p:cNvGrpSpPr/>
          <p:nvPr/>
        </p:nvGrpSpPr>
        <p:grpSpPr>
          <a:xfrm>
            <a:off x="4822920" y="652680"/>
            <a:ext cx="4071240" cy="3669120"/>
            <a:chOff x="4822920" y="652680"/>
            <a:chExt cx="4071240" cy="3669120"/>
          </a:xfrm>
        </p:grpSpPr>
        <p:sp>
          <p:nvSpPr>
            <p:cNvPr id="1467" name="Google Shape;1483;p40"/>
            <p:cNvSpPr/>
            <p:nvPr/>
          </p:nvSpPr>
          <p:spPr>
            <a:xfrm flipH="1">
              <a:off x="5176080" y="652680"/>
              <a:ext cx="3370680" cy="3669120"/>
            </a:xfrm>
            <a:custGeom>
              <a:avLst/>
              <a:gdLst>
                <a:gd name="textAreaLeft" fmla="*/ -360 w 3370680"/>
                <a:gd name="textAreaRight" fmla="*/ 3370680 w 3370680"/>
                <a:gd name="textAreaTop" fmla="*/ 0 h 3669120"/>
                <a:gd name="textAreaBottom" fmla="*/ 3669480 h 3669120"/>
              </a:gdLst>
              <a:ahLst/>
              <a:cxnLst/>
              <a:rect l="textAreaLeft" t="textAreaTop" r="textAreaRight" b="textAreaBottom"/>
              <a:pathLst>
                <a:path w="1091" h="1011">
                  <a:moveTo>
                    <a:pt x="1011" y="1011"/>
                  </a:moveTo>
                  <a:cubicBezTo>
                    <a:pt x="80" y="1011"/>
                    <a:pt x="80" y="1011"/>
                    <a:pt x="80" y="1011"/>
                  </a:cubicBezTo>
                  <a:cubicBezTo>
                    <a:pt x="36" y="1011"/>
                    <a:pt x="0" y="975"/>
                    <a:pt x="0" y="930"/>
                  </a:cubicBezTo>
                  <a:cubicBezTo>
                    <a:pt x="0" y="80"/>
                    <a:pt x="0" y="80"/>
                    <a:pt x="0" y="80"/>
                  </a:cubicBezTo>
                  <a:cubicBezTo>
                    <a:pt x="0" y="36"/>
                    <a:pt x="36" y="0"/>
                    <a:pt x="80" y="0"/>
                  </a:cubicBezTo>
                  <a:cubicBezTo>
                    <a:pt x="571" y="0"/>
                    <a:pt x="571" y="0"/>
                    <a:pt x="571" y="0"/>
                  </a:cubicBezTo>
                  <a:cubicBezTo>
                    <a:pt x="858" y="0"/>
                    <a:pt x="1091" y="232"/>
                    <a:pt x="1091" y="520"/>
                  </a:cubicBezTo>
                  <a:cubicBezTo>
                    <a:pt x="1091" y="930"/>
                    <a:pt x="1091" y="930"/>
                    <a:pt x="1091" y="930"/>
                  </a:cubicBezTo>
                  <a:cubicBezTo>
                    <a:pt x="1091" y="975"/>
                    <a:pt x="1055" y="1011"/>
                    <a:pt x="1011" y="1011"/>
                  </a:cubicBezTo>
                  <a:close/>
                </a:path>
              </a:pathLst>
            </a:custGeom>
            <a:solidFill>
              <a:schemeClr val="accen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68" name="Google Shape;1484;p40"/>
            <p:cNvSpPr/>
            <p:nvPr/>
          </p:nvSpPr>
          <p:spPr>
            <a:xfrm>
              <a:off x="6558840" y="812520"/>
              <a:ext cx="549360" cy="249480"/>
            </a:xfrm>
            <a:custGeom>
              <a:avLst/>
              <a:gdLst>
                <a:gd name="textAreaLeft" fmla="*/ 0 w 549360"/>
                <a:gd name="textAreaRight" fmla="*/ 549720 w 549360"/>
                <a:gd name="textAreaTop" fmla="*/ 0 h 249480"/>
                <a:gd name="textAreaBottom" fmla="*/ 249840 h 249480"/>
              </a:gdLst>
              <a:ahLst/>
              <a:cxnLst/>
              <a:rect l="textAreaLeft" t="textAreaTop" r="textAreaRight" b="textAreaBottom"/>
              <a:pathLst>
                <a:path w="749" h="340">
                  <a:moveTo>
                    <a:pt x="67" y="206"/>
                  </a:moveTo>
                  <a:cubicBezTo>
                    <a:pt x="94" y="206"/>
                    <a:pt x="94" y="206"/>
                    <a:pt x="94" y="206"/>
                  </a:cubicBezTo>
                  <a:cubicBezTo>
                    <a:pt x="94" y="92"/>
                    <a:pt x="186" y="0"/>
                    <a:pt x="300" y="0"/>
                  </a:cubicBezTo>
                  <a:cubicBezTo>
                    <a:pt x="384" y="0"/>
                    <a:pt x="456" y="50"/>
                    <a:pt x="488" y="122"/>
                  </a:cubicBezTo>
                  <a:cubicBezTo>
                    <a:pt x="502" y="114"/>
                    <a:pt x="519" y="109"/>
                    <a:pt x="536" y="109"/>
                  </a:cubicBezTo>
                  <a:cubicBezTo>
                    <a:pt x="590" y="109"/>
                    <a:pt x="633" y="153"/>
                    <a:pt x="633" y="206"/>
                  </a:cubicBezTo>
                  <a:cubicBezTo>
                    <a:pt x="682" y="206"/>
                    <a:pt x="682" y="206"/>
                    <a:pt x="682" y="206"/>
                  </a:cubicBezTo>
                  <a:cubicBezTo>
                    <a:pt x="719" y="206"/>
                    <a:pt x="749" y="236"/>
                    <a:pt x="749" y="273"/>
                  </a:cubicBezTo>
                  <a:cubicBezTo>
                    <a:pt x="749" y="310"/>
                    <a:pt x="719" y="340"/>
                    <a:pt x="682" y="340"/>
                  </a:cubicBezTo>
                  <a:cubicBezTo>
                    <a:pt x="67" y="340"/>
                    <a:pt x="67" y="340"/>
                    <a:pt x="67" y="340"/>
                  </a:cubicBezTo>
                  <a:cubicBezTo>
                    <a:pt x="30" y="340"/>
                    <a:pt x="0" y="310"/>
                    <a:pt x="0" y="273"/>
                  </a:cubicBezTo>
                  <a:cubicBezTo>
                    <a:pt x="0" y="236"/>
                    <a:pt x="30" y="206"/>
                    <a:pt x="67" y="206"/>
                  </a:cubicBezTo>
                  <a:close/>
                </a:path>
              </a:pathLst>
            </a:custGeom>
            <a:solidFill>
              <a:schemeClr val="accent6"/>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1469" name="Google Shape;1485;p40"/>
            <p:cNvGrpSpPr/>
            <p:nvPr/>
          </p:nvGrpSpPr>
          <p:grpSpPr>
            <a:xfrm>
              <a:off x="4889520" y="1248120"/>
              <a:ext cx="3175560" cy="2414520"/>
              <a:chOff x="4889520" y="1248120"/>
              <a:chExt cx="3175560" cy="2414520"/>
            </a:xfrm>
          </p:grpSpPr>
          <p:sp>
            <p:nvSpPr>
              <p:cNvPr id="1470" name="Google Shape;1486;p40"/>
              <p:cNvSpPr/>
              <p:nvPr/>
            </p:nvSpPr>
            <p:spPr>
              <a:xfrm>
                <a:off x="4889520" y="1248120"/>
                <a:ext cx="3175200" cy="2414520"/>
              </a:xfrm>
              <a:prstGeom prst="rect">
                <a:avLst/>
              </a:prstGeom>
              <a:solidFill>
                <a:schemeClr val="accent6"/>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1" name="Google Shape;1487;p40"/>
              <p:cNvSpPr/>
              <p:nvPr/>
            </p:nvSpPr>
            <p:spPr>
              <a:xfrm>
                <a:off x="7571520" y="1248120"/>
                <a:ext cx="493560" cy="24145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2" name="Google Shape;1488;p40"/>
              <p:cNvSpPr/>
              <p:nvPr/>
            </p:nvSpPr>
            <p:spPr>
              <a:xfrm>
                <a:off x="4889520" y="1248120"/>
                <a:ext cx="3175200" cy="21024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3" name="Google Shape;1489;p40"/>
              <p:cNvSpPr/>
              <p:nvPr/>
            </p:nvSpPr>
            <p:spPr>
              <a:xfrm>
                <a:off x="5022000" y="1320840"/>
                <a:ext cx="65160" cy="65160"/>
              </a:xfrm>
              <a:custGeom>
                <a:avLst/>
                <a:gdLst>
                  <a:gd name="textAreaLeft" fmla="*/ 0 w 65160"/>
                  <a:gd name="textAreaRight" fmla="*/ 65520 w 65160"/>
                  <a:gd name="textAreaTop" fmla="*/ 0 h 65160"/>
                  <a:gd name="textAreaBottom" fmla="*/ 65520 h 65160"/>
                </a:gdLst>
                <a:ahLst/>
                <a:cxnLst/>
                <a:rect l="textAreaLeft" t="textAreaTop" r="textAreaRight" b="textAreaBottom"/>
                <a:pathLst>
                  <a:path w="19" h="19">
                    <a:moveTo>
                      <a:pt x="17" y="10"/>
                    </a:moveTo>
                    <a:cubicBezTo>
                      <a:pt x="15" y="10"/>
                      <a:pt x="15" y="10"/>
                      <a:pt x="15" y="10"/>
                    </a:cubicBezTo>
                    <a:cubicBezTo>
                      <a:pt x="15" y="13"/>
                      <a:pt x="12" y="15"/>
                      <a:pt x="9" y="15"/>
                    </a:cubicBezTo>
                    <a:cubicBezTo>
                      <a:pt x="6" y="15"/>
                      <a:pt x="4" y="13"/>
                      <a:pt x="4" y="10"/>
                    </a:cubicBezTo>
                    <a:cubicBezTo>
                      <a:pt x="4" y="7"/>
                      <a:pt x="6" y="4"/>
                      <a:pt x="9" y="4"/>
                    </a:cubicBezTo>
                    <a:cubicBezTo>
                      <a:pt x="12" y="4"/>
                      <a:pt x="15" y="7"/>
                      <a:pt x="15" y="10"/>
                    </a:cubicBezTo>
                    <a:cubicBezTo>
                      <a:pt x="17" y="10"/>
                      <a:pt x="17" y="10"/>
                      <a:pt x="17" y="10"/>
                    </a:cubicBezTo>
                    <a:cubicBezTo>
                      <a:pt x="19" y="10"/>
                      <a:pt x="19" y="10"/>
                      <a:pt x="19" y="10"/>
                    </a:cubicBezTo>
                    <a:cubicBezTo>
                      <a:pt x="19" y="4"/>
                      <a:pt x="15" y="0"/>
                      <a:pt x="9" y="0"/>
                    </a:cubicBezTo>
                    <a:cubicBezTo>
                      <a:pt x="4" y="0"/>
                      <a:pt x="0" y="4"/>
                      <a:pt x="0" y="10"/>
                    </a:cubicBezTo>
                    <a:cubicBezTo>
                      <a:pt x="0" y="15"/>
                      <a:pt x="4" y="19"/>
                      <a:pt x="9" y="19"/>
                    </a:cubicBezTo>
                    <a:cubicBezTo>
                      <a:pt x="15" y="19"/>
                      <a:pt x="19" y="15"/>
                      <a:pt x="19" y="10"/>
                    </a:cubicBezTo>
                    <a:lnTo>
                      <a:pt x="17" y="1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32760" bIns="327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4" name="Google Shape;1490;p40"/>
              <p:cNvSpPr/>
              <p:nvPr/>
            </p:nvSpPr>
            <p:spPr>
              <a:xfrm>
                <a:off x="5153400" y="1320840"/>
                <a:ext cx="65160" cy="65160"/>
              </a:xfrm>
              <a:custGeom>
                <a:avLst/>
                <a:gdLst>
                  <a:gd name="textAreaLeft" fmla="*/ 0 w 65160"/>
                  <a:gd name="textAreaRight" fmla="*/ 65520 w 65160"/>
                  <a:gd name="textAreaTop" fmla="*/ 0 h 65160"/>
                  <a:gd name="textAreaBottom" fmla="*/ 65520 h 65160"/>
                </a:gdLst>
                <a:ahLst/>
                <a:cxnLst/>
                <a:rect l="textAreaLeft" t="textAreaTop" r="textAreaRight" b="textAreaBottom"/>
                <a:pathLst>
                  <a:path w="19" h="19">
                    <a:moveTo>
                      <a:pt x="17" y="10"/>
                    </a:moveTo>
                    <a:cubicBezTo>
                      <a:pt x="15" y="10"/>
                      <a:pt x="15" y="10"/>
                      <a:pt x="15" y="10"/>
                    </a:cubicBezTo>
                    <a:cubicBezTo>
                      <a:pt x="15" y="13"/>
                      <a:pt x="13" y="15"/>
                      <a:pt x="10" y="15"/>
                    </a:cubicBezTo>
                    <a:cubicBezTo>
                      <a:pt x="7" y="15"/>
                      <a:pt x="4" y="13"/>
                      <a:pt x="4" y="10"/>
                    </a:cubicBezTo>
                    <a:cubicBezTo>
                      <a:pt x="4" y="7"/>
                      <a:pt x="7" y="4"/>
                      <a:pt x="10" y="4"/>
                    </a:cubicBezTo>
                    <a:cubicBezTo>
                      <a:pt x="13" y="4"/>
                      <a:pt x="15" y="7"/>
                      <a:pt x="15" y="10"/>
                    </a:cubicBezTo>
                    <a:cubicBezTo>
                      <a:pt x="17" y="10"/>
                      <a:pt x="17" y="10"/>
                      <a:pt x="17" y="10"/>
                    </a:cubicBezTo>
                    <a:cubicBezTo>
                      <a:pt x="19" y="10"/>
                      <a:pt x="19" y="10"/>
                      <a:pt x="19" y="10"/>
                    </a:cubicBezTo>
                    <a:cubicBezTo>
                      <a:pt x="19" y="4"/>
                      <a:pt x="15" y="0"/>
                      <a:pt x="10" y="0"/>
                    </a:cubicBezTo>
                    <a:cubicBezTo>
                      <a:pt x="5" y="0"/>
                      <a:pt x="0" y="4"/>
                      <a:pt x="0" y="10"/>
                    </a:cubicBezTo>
                    <a:cubicBezTo>
                      <a:pt x="0" y="15"/>
                      <a:pt x="5" y="19"/>
                      <a:pt x="10" y="19"/>
                    </a:cubicBezTo>
                    <a:cubicBezTo>
                      <a:pt x="15" y="19"/>
                      <a:pt x="19" y="15"/>
                      <a:pt x="19" y="10"/>
                    </a:cubicBezTo>
                    <a:lnTo>
                      <a:pt x="17" y="1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32760" bIns="327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5" name="Google Shape;1491;p40"/>
              <p:cNvSpPr/>
              <p:nvPr/>
            </p:nvSpPr>
            <p:spPr>
              <a:xfrm>
                <a:off x="5296680" y="1320840"/>
                <a:ext cx="65160" cy="65160"/>
              </a:xfrm>
              <a:custGeom>
                <a:avLst/>
                <a:gdLst>
                  <a:gd name="textAreaLeft" fmla="*/ 0 w 65160"/>
                  <a:gd name="textAreaRight" fmla="*/ 65520 w 65160"/>
                  <a:gd name="textAreaTop" fmla="*/ 0 h 65160"/>
                  <a:gd name="textAreaBottom" fmla="*/ 65520 h 65160"/>
                </a:gdLst>
                <a:ahLst/>
                <a:cxnLst/>
                <a:rect l="textAreaLeft" t="textAreaTop" r="textAreaRight" b="textAreaBottom"/>
                <a:pathLst>
                  <a:path w="19" h="19">
                    <a:moveTo>
                      <a:pt x="17" y="10"/>
                    </a:moveTo>
                    <a:cubicBezTo>
                      <a:pt x="15" y="10"/>
                      <a:pt x="15" y="10"/>
                      <a:pt x="15" y="10"/>
                    </a:cubicBezTo>
                    <a:cubicBezTo>
                      <a:pt x="15" y="13"/>
                      <a:pt x="12" y="15"/>
                      <a:pt x="9" y="15"/>
                    </a:cubicBezTo>
                    <a:cubicBezTo>
                      <a:pt x="6" y="15"/>
                      <a:pt x="4" y="13"/>
                      <a:pt x="4" y="10"/>
                    </a:cubicBezTo>
                    <a:cubicBezTo>
                      <a:pt x="4" y="7"/>
                      <a:pt x="6" y="4"/>
                      <a:pt x="9" y="4"/>
                    </a:cubicBezTo>
                    <a:cubicBezTo>
                      <a:pt x="12" y="4"/>
                      <a:pt x="15" y="7"/>
                      <a:pt x="15" y="10"/>
                    </a:cubicBezTo>
                    <a:cubicBezTo>
                      <a:pt x="17" y="10"/>
                      <a:pt x="17" y="10"/>
                      <a:pt x="17" y="10"/>
                    </a:cubicBezTo>
                    <a:cubicBezTo>
                      <a:pt x="19" y="10"/>
                      <a:pt x="19" y="10"/>
                      <a:pt x="19" y="10"/>
                    </a:cubicBezTo>
                    <a:cubicBezTo>
                      <a:pt x="19" y="4"/>
                      <a:pt x="14" y="0"/>
                      <a:pt x="9" y="0"/>
                    </a:cubicBezTo>
                    <a:cubicBezTo>
                      <a:pt x="4" y="0"/>
                      <a:pt x="0" y="4"/>
                      <a:pt x="0" y="10"/>
                    </a:cubicBezTo>
                    <a:cubicBezTo>
                      <a:pt x="0" y="15"/>
                      <a:pt x="4" y="19"/>
                      <a:pt x="9" y="19"/>
                    </a:cubicBezTo>
                    <a:cubicBezTo>
                      <a:pt x="14" y="19"/>
                      <a:pt x="19" y="15"/>
                      <a:pt x="19" y="10"/>
                    </a:cubicBezTo>
                    <a:lnTo>
                      <a:pt x="17" y="1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32760" bIns="327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6" name="Google Shape;1492;p40"/>
              <p:cNvSpPr/>
              <p:nvPr/>
            </p:nvSpPr>
            <p:spPr>
              <a:xfrm>
                <a:off x="5558760" y="1331280"/>
                <a:ext cx="442080" cy="43920"/>
              </a:xfrm>
              <a:custGeom>
                <a:avLst/>
                <a:gdLst>
                  <a:gd name="textAreaLeft" fmla="*/ 0 w 442080"/>
                  <a:gd name="textAreaRight" fmla="*/ 442440 w 442080"/>
                  <a:gd name="textAreaTop" fmla="*/ 0 h 43920"/>
                  <a:gd name="textAreaBottom" fmla="*/ 44280 h 43920"/>
                </a:gdLst>
                <a:ahLst/>
                <a:cxnLst/>
                <a:rect l="textAreaLeft" t="textAreaTop" r="textAreaRight" b="textAreaBottom"/>
                <a:pathLst>
                  <a:path w="129" h="13">
                    <a:moveTo>
                      <a:pt x="123" y="13"/>
                    </a:moveTo>
                    <a:cubicBezTo>
                      <a:pt x="6" y="13"/>
                      <a:pt x="6" y="13"/>
                      <a:pt x="6" y="13"/>
                    </a:cubicBezTo>
                    <a:cubicBezTo>
                      <a:pt x="2" y="13"/>
                      <a:pt x="0" y="10"/>
                      <a:pt x="0" y="7"/>
                    </a:cubicBezTo>
                    <a:cubicBezTo>
                      <a:pt x="0" y="3"/>
                      <a:pt x="2" y="0"/>
                      <a:pt x="6" y="0"/>
                    </a:cubicBezTo>
                    <a:cubicBezTo>
                      <a:pt x="123" y="0"/>
                      <a:pt x="123" y="0"/>
                      <a:pt x="123" y="0"/>
                    </a:cubicBezTo>
                    <a:cubicBezTo>
                      <a:pt x="126" y="0"/>
                      <a:pt x="129" y="3"/>
                      <a:pt x="129" y="7"/>
                    </a:cubicBezTo>
                    <a:cubicBezTo>
                      <a:pt x="129" y="10"/>
                      <a:pt x="126" y="13"/>
                      <a:pt x="123" y="1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21960" bIns="219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7" name="Google Shape;1493;p40"/>
              <p:cNvSpPr/>
              <p:nvPr/>
            </p:nvSpPr>
            <p:spPr>
              <a:xfrm>
                <a:off x="6123600" y="1331280"/>
                <a:ext cx="445680" cy="43920"/>
              </a:xfrm>
              <a:custGeom>
                <a:avLst/>
                <a:gdLst>
                  <a:gd name="textAreaLeft" fmla="*/ 0 w 445680"/>
                  <a:gd name="textAreaRight" fmla="*/ 446040 w 445680"/>
                  <a:gd name="textAreaTop" fmla="*/ 0 h 43920"/>
                  <a:gd name="textAreaBottom" fmla="*/ 44280 h 43920"/>
                </a:gdLst>
                <a:ahLst/>
                <a:cxnLst/>
                <a:rect l="textAreaLeft" t="textAreaTop" r="textAreaRight" b="textAreaBottom"/>
                <a:pathLst>
                  <a:path w="130" h="13">
                    <a:moveTo>
                      <a:pt x="124" y="13"/>
                    </a:moveTo>
                    <a:cubicBezTo>
                      <a:pt x="7" y="13"/>
                      <a:pt x="7" y="13"/>
                      <a:pt x="7" y="13"/>
                    </a:cubicBezTo>
                    <a:cubicBezTo>
                      <a:pt x="3" y="13"/>
                      <a:pt x="0" y="10"/>
                      <a:pt x="0" y="7"/>
                    </a:cubicBezTo>
                    <a:cubicBezTo>
                      <a:pt x="0" y="3"/>
                      <a:pt x="3" y="0"/>
                      <a:pt x="7" y="0"/>
                    </a:cubicBezTo>
                    <a:cubicBezTo>
                      <a:pt x="124" y="0"/>
                      <a:pt x="124" y="0"/>
                      <a:pt x="124" y="0"/>
                    </a:cubicBezTo>
                    <a:cubicBezTo>
                      <a:pt x="127" y="0"/>
                      <a:pt x="130" y="3"/>
                      <a:pt x="130" y="7"/>
                    </a:cubicBezTo>
                    <a:cubicBezTo>
                      <a:pt x="130" y="10"/>
                      <a:pt x="127" y="13"/>
                      <a:pt x="124" y="1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21960" bIns="219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8" name="Google Shape;1494;p40"/>
              <p:cNvSpPr/>
              <p:nvPr/>
            </p:nvSpPr>
            <p:spPr>
              <a:xfrm>
                <a:off x="6693480" y="1331280"/>
                <a:ext cx="445680" cy="43920"/>
              </a:xfrm>
              <a:custGeom>
                <a:avLst/>
                <a:gdLst>
                  <a:gd name="textAreaLeft" fmla="*/ 0 w 445680"/>
                  <a:gd name="textAreaRight" fmla="*/ 446040 w 445680"/>
                  <a:gd name="textAreaTop" fmla="*/ 0 h 43920"/>
                  <a:gd name="textAreaBottom" fmla="*/ 44280 h 43920"/>
                </a:gdLst>
                <a:ahLst/>
                <a:cxnLst/>
                <a:rect l="textAreaLeft" t="textAreaTop" r="textAreaRight" b="textAreaBottom"/>
                <a:pathLst>
                  <a:path w="130" h="13">
                    <a:moveTo>
                      <a:pt x="123" y="13"/>
                    </a:moveTo>
                    <a:cubicBezTo>
                      <a:pt x="6" y="13"/>
                      <a:pt x="6" y="13"/>
                      <a:pt x="6" y="13"/>
                    </a:cubicBezTo>
                    <a:cubicBezTo>
                      <a:pt x="3" y="13"/>
                      <a:pt x="0" y="10"/>
                      <a:pt x="0" y="7"/>
                    </a:cubicBezTo>
                    <a:cubicBezTo>
                      <a:pt x="0" y="3"/>
                      <a:pt x="3" y="0"/>
                      <a:pt x="6" y="0"/>
                    </a:cubicBezTo>
                    <a:cubicBezTo>
                      <a:pt x="123" y="0"/>
                      <a:pt x="123" y="0"/>
                      <a:pt x="123" y="0"/>
                    </a:cubicBezTo>
                    <a:cubicBezTo>
                      <a:pt x="127" y="0"/>
                      <a:pt x="130" y="3"/>
                      <a:pt x="130" y="7"/>
                    </a:cubicBezTo>
                    <a:cubicBezTo>
                      <a:pt x="130" y="10"/>
                      <a:pt x="127" y="13"/>
                      <a:pt x="123" y="1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21960" bIns="219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9" name="Google Shape;1495;p40"/>
              <p:cNvSpPr/>
              <p:nvPr/>
            </p:nvSpPr>
            <p:spPr>
              <a:xfrm>
                <a:off x="7260120" y="1331280"/>
                <a:ext cx="445680" cy="43920"/>
              </a:xfrm>
              <a:custGeom>
                <a:avLst/>
                <a:gdLst>
                  <a:gd name="textAreaLeft" fmla="*/ 0 w 445680"/>
                  <a:gd name="textAreaRight" fmla="*/ 446040 w 445680"/>
                  <a:gd name="textAreaTop" fmla="*/ 0 h 43920"/>
                  <a:gd name="textAreaBottom" fmla="*/ 44280 h 43920"/>
                </a:gdLst>
                <a:ahLst/>
                <a:cxnLst/>
                <a:rect l="textAreaLeft" t="textAreaTop" r="textAreaRight" b="textAreaBottom"/>
                <a:pathLst>
                  <a:path w="130" h="13">
                    <a:moveTo>
                      <a:pt x="124" y="13"/>
                    </a:moveTo>
                    <a:cubicBezTo>
                      <a:pt x="7" y="13"/>
                      <a:pt x="7" y="13"/>
                      <a:pt x="7" y="13"/>
                    </a:cubicBezTo>
                    <a:cubicBezTo>
                      <a:pt x="3" y="13"/>
                      <a:pt x="0" y="10"/>
                      <a:pt x="0" y="7"/>
                    </a:cubicBezTo>
                    <a:cubicBezTo>
                      <a:pt x="0" y="3"/>
                      <a:pt x="3" y="0"/>
                      <a:pt x="7" y="0"/>
                    </a:cubicBezTo>
                    <a:cubicBezTo>
                      <a:pt x="124" y="0"/>
                      <a:pt x="124" y="0"/>
                      <a:pt x="124" y="0"/>
                    </a:cubicBezTo>
                    <a:cubicBezTo>
                      <a:pt x="127" y="0"/>
                      <a:pt x="130" y="3"/>
                      <a:pt x="130" y="7"/>
                    </a:cubicBezTo>
                    <a:cubicBezTo>
                      <a:pt x="130" y="10"/>
                      <a:pt x="127" y="13"/>
                      <a:pt x="124" y="1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21960" bIns="2196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480" name="Google Shape;1496;p40"/>
            <p:cNvSpPr/>
            <p:nvPr/>
          </p:nvSpPr>
          <p:spPr>
            <a:xfrm>
              <a:off x="6242400" y="2282760"/>
              <a:ext cx="775800" cy="777600"/>
            </a:xfrm>
            <a:custGeom>
              <a:avLst/>
              <a:gdLst>
                <a:gd name="textAreaLeft" fmla="*/ 0 w 775800"/>
                <a:gd name="textAreaRight" fmla="*/ 776160 w 775800"/>
                <a:gd name="textAreaTop" fmla="*/ 0 h 777600"/>
                <a:gd name="textAreaBottom" fmla="*/ 777960 h 777600"/>
              </a:gdLst>
              <a:ahLst/>
              <a:cxnLst/>
              <a:rect l="textAreaLeft" t="textAreaTop" r="textAreaRight" b="textAreaBottom"/>
              <a:pathLst>
                <a:path w="571" h="572">
                  <a:moveTo>
                    <a:pt x="566" y="340"/>
                  </a:moveTo>
                  <a:cubicBezTo>
                    <a:pt x="569" y="322"/>
                    <a:pt x="571" y="304"/>
                    <a:pt x="571" y="286"/>
                  </a:cubicBezTo>
                  <a:cubicBezTo>
                    <a:pt x="571" y="267"/>
                    <a:pt x="569" y="249"/>
                    <a:pt x="566" y="232"/>
                  </a:cubicBezTo>
                  <a:cubicBezTo>
                    <a:pt x="496" y="232"/>
                    <a:pt x="496" y="232"/>
                    <a:pt x="496" y="232"/>
                  </a:cubicBezTo>
                  <a:cubicBezTo>
                    <a:pt x="491" y="212"/>
                    <a:pt x="483" y="193"/>
                    <a:pt x="473" y="175"/>
                  </a:cubicBezTo>
                  <a:cubicBezTo>
                    <a:pt x="522" y="126"/>
                    <a:pt x="522" y="126"/>
                    <a:pt x="522" y="126"/>
                  </a:cubicBezTo>
                  <a:cubicBezTo>
                    <a:pt x="502" y="96"/>
                    <a:pt x="476" y="70"/>
                    <a:pt x="446" y="49"/>
                  </a:cubicBezTo>
                  <a:cubicBezTo>
                    <a:pt x="396" y="99"/>
                    <a:pt x="396" y="99"/>
                    <a:pt x="396" y="99"/>
                  </a:cubicBezTo>
                  <a:cubicBezTo>
                    <a:pt x="379" y="88"/>
                    <a:pt x="360" y="80"/>
                    <a:pt x="339" y="75"/>
                  </a:cubicBezTo>
                  <a:cubicBezTo>
                    <a:pt x="339" y="5"/>
                    <a:pt x="339" y="5"/>
                    <a:pt x="339" y="5"/>
                  </a:cubicBezTo>
                  <a:cubicBezTo>
                    <a:pt x="322" y="2"/>
                    <a:pt x="304" y="0"/>
                    <a:pt x="285" y="0"/>
                  </a:cubicBezTo>
                  <a:cubicBezTo>
                    <a:pt x="267" y="0"/>
                    <a:pt x="249" y="2"/>
                    <a:pt x="231" y="5"/>
                  </a:cubicBezTo>
                  <a:cubicBezTo>
                    <a:pt x="231" y="75"/>
                    <a:pt x="231" y="75"/>
                    <a:pt x="231" y="75"/>
                  </a:cubicBezTo>
                  <a:cubicBezTo>
                    <a:pt x="211" y="80"/>
                    <a:pt x="192" y="88"/>
                    <a:pt x="174" y="99"/>
                  </a:cubicBezTo>
                  <a:cubicBezTo>
                    <a:pt x="125" y="49"/>
                    <a:pt x="125" y="49"/>
                    <a:pt x="125" y="49"/>
                  </a:cubicBezTo>
                  <a:cubicBezTo>
                    <a:pt x="95" y="70"/>
                    <a:pt x="69" y="96"/>
                    <a:pt x="49" y="126"/>
                  </a:cubicBezTo>
                  <a:cubicBezTo>
                    <a:pt x="98" y="175"/>
                    <a:pt x="98" y="175"/>
                    <a:pt x="98" y="175"/>
                  </a:cubicBezTo>
                  <a:cubicBezTo>
                    <a:pt x="88" y="193"/>
                    <a:pt x="80" y="212"/>
                    <a:pt x="75" y="232"/>
                  </a:cubicBezTo>
                  <a:cubicBezTo>
                    <a:pt x="5" y="232"/>
                    <a:pt x="5" y="232"/>
                    <a:pt x="5" y="232"/>
                  </a:cubicBezTo>
                  <a:cubicBezTo>
                    <a:pt x="1" y="249"/>
                    <a:pt x="0" y="267"/>
                    <a:pt x="0" y="286"/>
                  </a:cubicBezTo>
                  <a:cubicBezTo>
                    <a:pt x="0" y="304"/>
                    <a:pt x="1" y="322"/>
                    <a:pt x="5" y="340"/>
                  </a:cubicBezTo>
                  <a:cubicBezTo>
                    <a:pt x="75" y="340"/>
                    <a:pt x="75" y="340"/>
                    <a:pt x="75" y="340"/>
                  </a:cubicBezTo>
                  <a:cubicBezTo>
                    <a:pt x="80" y="360"/>
                    <a:pt x="88" y="379"/>
                    <a:pt x="98" y="397"/>
                  </a:cubicBezTo>
                  <a:cubicBezTo>
                    <a:pt x="49" y="446"/>
                    <a:pt x="49" y="446"/>
                    <a:pt x="49" y="446"/>
                  </a:cubicBezTo>
                  <a:cubicBezTo>
                    <a:pt x="69" y="476"/>
                    <a:pt x="95" y="502"/>
                    <a:pt x="125" y="523"/>
                  </a:cubicBezTo>
                  <a:cubicBezTo>
                    <a:pt x="174" y="473"/>
                    <a:pt x="174" y="473"/>
                    <a:pt x="174" y="473"/>
                  </a:cubicBezTo>
                  <a:cubicBezTo>
                    <a:pt x="192" y="484"/>
                    <a:pt x="211" y="492"/>
                    <a:pt x="231" y="497"/>
                  </a:cubicBezTo>
                  <a:cubicBezTo>
                    <a:pt x="231" y="567"/>
                    <a:pt x="231" y="567"/>
                    <a:pt x="231" y="567"/>
                  </a:cubicBezTo>
                  <a:cubicBezTo>
                    <a:pt x="249" y="570"/>
                    <a:pt x="267" y="572"/>
                    <a:pt x="285" y="572"/>
                  </a:cubicBezTo>
                  <a:cubicBezTo>
                    <a:pt x="304" y="572"/>
                    <a:pt x="322" y="570"/>
                    <a:pt x="339" y="567"/>
                  </a:cubicBezTo>
                  <a:cubicBezTo>
                    <a:pt x="339" y="497"/>
                    <a:pt x="339" y="497"/>
                    <a:pt x="339" y="497"/>
                  </a:cubicBezTo>
                  <a:cubicBezTo>
                    <a:pt x="360" y="492"/>
                    <a:pt x="379" y="484"/>
                    <a:pt x="396" y="473"/>
                  </a:cubicBezTo>
                  <a:cubicBezTo>
                    <a:pt x="446" y="523"/>
                    <a:pt x="446" y="523"/>
                    <a:pt x="446" y="523"/>
                  </a:cubicBezTo>
                  <a:cubicBezTo>
                    <a:pt x="476" y="502"/>
                    <a:pt x="502" y="476"/>
                    <a:pt x="522" y="446"/>
                  </a:cubicBezTo>
                  <a:cubicBezTo>
                    <a:pt x="473" y="397"/>
                    <a:pt x="473" y="397"/>
                    <a:pt x="473" y="397"/>
                  </a:cubicBezTo>
                  <a:cubicBezTo>
                    <a:pt x="483" y="379"/>
                    <a:pt x="491" y="360"/>
                    <a:pt x="496" y="340"/>
                  </a:cubicBezTo>
                  <a:lnTo>
                    <a:pt x="566" y="340"/>
                  </a:lnTo>
                  <a:close/>
                  <a:moveTo>
                    <a:pt x="285" y="380"/>
                  </a:moveTo>
                  <a:cubicBezTo>
                    <a:pt x="234" y="380"/>
                    <a:pt x="192" y="338"/>
                    <a:pt x="192" y="286"/>
                  </a:cubicBezTo>
                  <a:cubicBezTo>
                    <a:pt x="192" y="234"/>
                    <a:pt x="234" y="192"/>
                    <a:pt x="285" y="192"/>
                  </a:cubicBezTo>
                  <a:cubicBezTo>
                    <a:pt x="337" y="192"/>
                    <a:pt x="379" y="234"/>
                    <a:pt x="379" y="286"/>
                  </a:cubicBezTo>
                  <a:cubicBezTo>
                    <a:pt x="379" y="338"/>
                    <a:pt x="337" y="380"/>
                    <a:pt x="285" y="380"/>
                  </a:cubicBezTo>
                  <a:close/>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1" name="Google Shape;1497;p40"/>
            <p:cNvSpPr/>
            <p:nvPr/>
          </p:nvSpPr>
          <p:spPr>
            <a:xfrm>
              <a:off x="5084640" y="2155320"/>
              <a:ext cx="1434600" cy="943560"/>
            </a:xfrm>
            <a:custGeom>
              <a:avLst/>
              <a:gdLst>
                <a:gd name="textAreaLeft" fmla="*/ 0 w 1434600"/>
                <a:gd name="textAreaRight" fmla="*/ 1434960 w 1434600"/>
                <a:gd name="textAreaTop" fmla="*/ 0 h 943560"/>
                <a:gd name="textAreaBottom" fmla="*/ 943920 h 943560"/>
              </a:gdLst>
              <a:ahLst/>
              <a:cxnLst/>
              <a:rect l="textAreaLeft" t="textAreaTop" r="textAreaRight" b="textAreaBottom"/>
              <a:pathLst>
                <a:path w="433" h="284">
                  <a:moveTo>
                    <a:pt x="415" y="284"/>
                  </a:moveTo>
                  <a:cubicBezTo>
                    <a:pt x="17" y="284"/>
                    <a:pt x="17" y="284"/>
                    <a:pt x="17" y="284"/>
                  </a:cubicBezTo>
                  <a:cubicBezTo>
                    <a:pt x="8" y="284"/>
                    <a:pt x="0" y="277"/>
                    <a:pt x="0" y="267"/>
                  </a:cubicBezTo>
                  <a:cubicBezTo>
                    <a:pt x="0" y="17"/>
                    <a:pt x="0" y="17"/>
                    <a:pt x="0" y="17"/>
                  </a:cubicBezTo>
                  <a:cubicBezTo>
                    <a:pt x="0" y="7"/>
                    <a:pt x="8" y="0"/>
                    <a:pt x="17" y="0"/>
                  </a:cubicBezTo>
                  <a:cubicBezTo>
                    <a:pt x="415" y="0"/>
                    <a:pt x="415" y="0"/>
                    <a:pt x="415" y="0"/>
                  </a:cubicBezTo>
                  <a:cubicBezTo>
                    <a:pt x="425" y="0"/>
                    <a:pt x="433" y="7"/>
                    <a:pt x="433" y="17"/>
                  </a:cubicBezTo>
                  <a:cubicBezTo>
                    <a:pt x="433" y="267"/>
                    <a:pt x="433" y="267"/>
                    <a:pt x="433" y="267"/>
                  </a:cubicBezTo>
                  <a:cubicBezTo>
                    <a:pt x="433" y="277"/>
                    <a:pt x="425" y="284"/>
                    <a:pt x="415" y="284"/>
                  </a:cubicBezTo>
                </a:path>
              </a:pathLst>
            </a:custGeom>
            <a:solidFill>
              <a:schemeClr val="accent6"/>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2" name="Google Shape;1498;p40"/>
            <p:cNvSpPr/>
            <p:nvPr/>
          </p:nvSpPr>
          <p:spPr>
            <a:xfrm>
              <a:off x="5236920" y="2321280"/>
              <a:ext cx="1130040" cy="109080"/>
            </a:xfrm>
            <a:custGeom>
              <a:avLst/>
              <a:gdLst>
                <a:gd name="textAreaLeft" fmla="*/ 0 w 1130040"/>
                <a:gd name="textAreaRight" fmla="*/ 1130400 w 1130040"/>
                <a:gd name="textAreaTop" fmla="*/ 0 h 109080"/>
                <a:gd name="textAreaBottom" fmla="*/ 109440 h 109080"/>
              </a:gdLst>
              <a:ahLst/>
              <a:cxnLst/>
              <a:rect l="textAreaLeft" t="textAreaTop" r="textAreaRight" b="textAreaBottom"/>
              <a:pathLst>
                <a:path w="341" h="33">
                  <a:moveTo>
                    <a:pt x="324" y="33"/>
                  </a:moveTo>
                  <a:cubicBezTo>
                    <a:pt x="16" y="33"/>
                    <a:pt x="16" y="33"/>
                    <a:pt x="16" y="33"/>
                  </a:cubicBezTo>
                  <a:cubicBezTo>
                    <a:pt x="7" y="33"/>
                    <a:pt x="0" y="26"/>
                    <a:pt x="0" y="17"/>
                  </a:cubicBezTo>
                  <a:cubicBezTo>
                    <a:pt x="0" y="8"/>
                    <a:pt x="7" y="0"/>
                    <a:pt x="16" y="0"/>
                  </a:cubicBezTo>
                  <a:cubicBezTo>
                    <a:pt x="324" y="0"/>
                    <a:pt x="324" y="0"/>
                    <a:pt x="324" y="0"/>
                  </a:cubicBezTo>
                  <a:cubicBezTo>
                    <a:pt x="334" y="0"/>
                    <a:pt x="341" y="8"/>
                    <a:pt x="341" y="17"/>
                  </a:cubicBezTo>
                  <a:cubicBezTo>
                    <a:pt x="341" y="26"/>
                    <a:pt x="334" y="33"/>
                    <a:pt x="324" y="33"/>
                  </a:cubicBezTo>
                </a:path>
              </a:pathLst>
            </a:custGeom>
            <a:solidFill>
              <a:schemeClr val="accent4"/>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3" name="Google Shape;1499;p40"/>
            <p:cNvSpPr/>
            <p:nvPr/>
          </p:nvSpPr>
          <p:spPr>
            <a:xfrm>
              <a:off x="5236920" y="2567520"/>
              <a:ext cx="298800" cy="298800"/>
            </a:xfrm>
            <a:custGeom>
              <a:avLst/>
              <a:gdLst>
                <a:gd name="textAreaLeft" fmla="*/ 0 w 298800"/>
                <a:gd name="textAreaRight" fmla="*/ 299160 w 298800"/>
                <a:gd name="textAreaTop" fmla="*/ 0 h 298800"/>
                <a:gd name="textAreaBottom" fmla="*/ 299160 h 298800"/>
              </a:gdLst>
              <a:ahLst/>
              <a:cxnLst/>
              <a:rect l="textAreaLeft" t="textAreaTop" r="textAreaRight" b="textAreaBottom"/>
              <a:pathLst>
                <a:path w="90" h="90">
                  <a:moveTo>
                    <a:pt x="79" y="90"/>
                  </a:moveTo>
                  <a:cubicBezTo>
                    <a:pt x="10" y="90"/>
                    <a:pt x="10" y="90"/>
                    <a:pt x="10" y="90"/>
                  </a:cubicBezTo>
                  <a:cubicBezTo>
                    <a:pt x="5" y="90"/>
                    <a:pt x="0" y="85"/>
                    <a:pt x="0" y="79"/>
                  </a:cubicBezTo>
                  <a:cubicBezTo>
                    <a:pt x="0" y="10"/>
                    <a:pt x="0" y="10"/>
                    <a:pt x="0" y="10"/>
                  </a:cubicBezTo>
                  <a:cubicBezTo>
                    <a:pt x="0" y="4"/>
                    <a:pt x="5" y="0"/>
                    <a:pt x="10" y="0"/>
                  </a:cubicBezTo>
                  <a:cubicBezTo>
                    <a:pt x="79" y="0"/>
                    <a:pt x="79" y="0"/>
                    <a:pt x="79" y="0"/>
                  </a:cubicBezTo>
                  <a:cubicBezTo>
                    <a:pt x="85" y="0"/>
                    <a:pt x="90" y="4"/>
                    <a:pt x="90" y="10"/>
                  </a:cubicBezTo>
                  <a:cubicBezTo>
                    <a:pt x="90" y="79"/>
                    <a:pt x="90" y="79"/>
                    <a:pt x="90" y="79"/>
                  </a:cubicBezTo>
                  <a:cubicBezTo>
                    <a:pt x="90" y="85"/>
                    <a:pt x="85" y="90"/>
                    <a:pt x="79" y="90"/>
                  </a:cubicBezTo>
                  <a:close/>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4" name="Google Shape;1500;p40"/>
            <p:cNvSpPr/>
            <p:nvPr/>
          </p:nvSpPr>
          <p:spPr>
            <a:xfrm>
              <a:off x="5296680" y="2627280"/>
              <a:ext cx="239040" cy="239040"/>
            </a:xfrm>
            <a:custGeom>
              <a:avLst/>
              <a:gdLst>
                <a:gd name="textAreaLeft" fmla="*/ 0 w 239040"/>
                <a:gd name="textAreaRight" fmla="*/ 239400 w 239040"/>
                <a:gd name="textAreaTop" fmla="*/ 0 h 239040"/>
                <a:gd name="textAreaBottom" fmla="*/ 239400 h 239040"/>
              </a:gdLst>
              <a:ahLst/>
              <a:cxnLst/>
              <a:rect l="textAreaLeft" t="textAreaTop" r="textAreaRight" b="textAreaBottom"/>
              <a:pathLst>
                <a:path w="140" h="140">
                  <a:moveTo>
                    <a:pt x="43" y="140"/>
                  </a:moveTo>
                  <a:lnTo>
                    <a:pt x="0" y="140"/>
                  </a:lnTo>
                  <a:lnTo>
                    <a:pt x="0" y="0"/>
                  </a:lnTo>
                  <a:lnTo>
                    <a:pt x="140" y="0"/>
                  </a:lnTo>
                  <a:lnTo>
                    <a:pt x="140" y="43"/>
                  </a:lnTo>
                  <a:lnTo>
                    <a:pt x="43" y="43"/>
                  </a:lnTo>
                  <a:lnTo>
                    <a:pt x="43" y="140"/>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5" name="Google Shape;1501;p40"/>
            <p:cNvSpPr/>
            <p:nvPr/>
          </p:nvSpPr>
          <p:spPr>
            <a:xfrm>
              <a:off x="5236920" y="2905920"/>
              <a:ext cx="298800" cy="27000"/>
            </a:xfrm>
            <a:custGeom>
              <a:avLst/>
              <a:gdLst>
                <a:gd name="textAreaLeft" fmla="*/ 0 w 298800"/>
                <a:gd name="textAreaRight" fmla="*/ 299160 w 298800"/>
                <a:gd name="textAreaTop" fmla="*/ 0 h 27000"/>
                <a:gd name="textAreaBottom" fmla="*/ 27360 h 27000"/>
              </a:gdLst>
              <a:ahLst/>
              <a:cxnLst/>
              <a:rect l="textAreaLeft" t="textAreaTop" r="textAreaRight" b="textAreaBottom"/>
              <a:pathLst>
                <a:path w="90" h="8">
                  <a:moveTo>
                    <a:pt x="85" y="8"/>
                  </a:moveTo>
                  <a:cubicBezTo>
                    <a:pt x="4" y="8"/>
                    <a:pt x="4" y="8"/>
                    <a:pt x="4" y="8"/>
                  </a:cubicBezTo>
                  <a:cubicBezTo>
                    <a:pt x="2" y="8"/>
                    <a:pt x="0" y="6"/>
                    <a:pt x="0" y="4"/>
                  </a:cubicBezTo>
                  <a:cubicBezTo>
                    <a:pt x="0" y="1"/>
                    <a:pt x="2" y="0"/>
                    <a:pt x="4" y="0"/>
                  </a:cubicBezTo>
                  <a:cubicBezTo>
                    <a:pt x="85" y="0"/>
                    <a:pt x="85" y="0"/>
                    <a:pt x="85" y="0"/>
                  </a:cubicBezTo>
                  <a:cubicBezTo>
                    <a:pt x="88" y="0"/>
                    <a:pt x="90" y="1"/>
                    <a:pt x="90" y="4"/>
                  </a:cubicBezTo>
                  <a:cubicBezTo>
                    <a:pt x="90" y="6"/>
                    <a:pt x="88" y="8"/>
                    <a:pt x="85" y="8"/>
                  </a:cubicBezTo>
                  <a:close/>
                </a:path>
              </a:pathLst>
            </a:custGeom>
            <a:solidFill>
              <a:schemeClr val="accent3"/>
            </a:solidFill>
            <a:ln w="0">
              <a:noFill/>
            </a:ln>
          </p:spPr>
          <p:style>
            <a:lnRef idx="0">
              <a:scrgbClr r="0" g="0" b="0"/>
            </a:lnRef>
            <a:fillRef idx="0">
              <a:scrgbClr r="0" g="0" b="0"/>
            </a:fillRef>
            <a:effectRef idx="0">
              <a:scrgbClr r="0" g="0" b="0"/>
            </a:effectRef>
            <a:fontRef idx="minor"/>
          </p:style>
          <p:txBody>
            <a:bodyPr tIns="13680" bIns="136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6" name="Google Shape;1502;p40"/>
            <p:cNvSpPr/>
            <p:nvPr/>
          </p:nvSpPr>
          <p:spPr>
            <a:xfrm>
              <a:off x="5654160" y="2567520"/>
              <a:ext cx="295560" cy="298800"/>
            </a:xfrm>
            <a:custGeom>
              <a:avLst/>
              <a:gdLst>
                <a:gd name="textAreaLeft" fmla="*/ 0 w 295560"/>
                <a:gd name="textAreaRight" fmla="*/ 295920 w 295560"/>
                <a:gd name="textAreaTop" fmla="*/ 0 h 298800"/>
                <a:gd name="textAreaBottom" fmla="*/ 299160 h 298800"/>
              </a:gdLst>
              <a:ahLst/>
              <a:cxnLst/>
              <a:rect l="textAreaLeft" t="textAreaTop" r="textAreaRight" b="textAreaBottom"/>
              <a:pathLst>
                <a:path w="89" h="90">
                  <a:moveTo>
                    <a:pt x="79" y="90"/>
                  </a:moveTo>
                  <a:cubicBezTo>
                    <a:pt x="10" y="90"/>
                    <a:pt x="10" y="90"/>
                    <a:pt x="10" y="90"/>
                  </a:cubicBezTo>
                  <a:cubicBezTo>
                    <a:pt x="4" y="90"/>
                    <a:pt x="0" y="85"/>
                    <a:pt x="0" y="79"/>
                  </a:cubicBezTo>
                  <a:cubicBezTo>
                    <a:pt x="0" y="10"/>
                    <a:pt x="0" y="10"/>
                    <a:pt x="0" y="10"/>
                  </a:cubicBezTo>
                  <a:cubicBezTo>
                    <a:pt x="0" y="4"/>
                    <a:pt x="4" y="0"/>
                    <a:pt x="10" y="0"/>
                  </a:cubicBezTo>
                  <a:cubicBezTo>
                    <a:pt x="79" y="0"/>
                    <a:pt x="79" y="0"/>
                    <a:pt x="79" y="0"/>
                  </a:cubicBezTo>
                  <a:cubicBezTo>
                    <a:pt x="85" y="0"/>
                    <a:pt x="89" y="4"/>
                    <a:pt x="89" y="10"/>
                  </a:cubicBezTo>
                  <a:cubicBezTo>
                    <a:pt x="89" y="79"/>
                    <a:pt x="89" y="79"/>
                    <a:pt x="89" y="79"/>
                  </a:cubicBezTo>
                  <a:cubicBezTo>
                    <a:pt x="89" y="85"/>
                    <a:pt x="85" y="90"/>
                    <a:pt x="79" y="90"/>
                  </a:cubicBezTo>
                  <a:close/>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7" name="Google Shape;1503;p40"/>
            <p:cNvSpPr/>
            <p:nvPr/>
          </p:nvSpPr>
          <p:spPr>
            <a:xfrm>
              <a:off x="5710680" y="2627280"/>
              <a:ext cx="239040" cy="239040"/>
            </a:xfrm>
            <a:custGeom>
              <a:avLst/>
              <a:gdLst>
                <a:gd name="textAreaLeft" fmla="*/ 0 w 239040"/>
                <a:gd name="textAreaRight" fmla="*/ 239400 w 239040"/>
                <a:gd name="textAreaTop" fmla="*/ 0 h 239040"/>
                <a:gd name="textAreaBottom" fmla="*/ 239400 h 239040"/>
              </a:gdLst>
              <a:ahLst/>
              <a:cxnLst/>
              <a:rect l="textAreaLeft" t="textAreaTop" r="textAreaRight" b="textAreaBottom"/>
              <a:pathLst>
                <a:path w="72" h="72">
                  <a:moveTo>
                    <a:pt x="23" y="72"/>
                  </a:moveTo>
                  <a:cubicBezTo>
                    <a:pt x="0" y="72"/>
                    <a:pt x="0" y="72"/>
                    <a:pt x="0" y="72"/>
                  </a:cubicBezTo>
                  <a:cubicBezTo>
                    <a:pt x="0" y="32"/>
                    <a:pt x="0" y="32"/>
                    <a:pt x="0" y="32"/>
                  </a:cubicBezTo>
                  <a:cubicBezTo>
                    <a:pt x="0" y="14"/>
                    <a:pt x="15" y="0"/>
                    <a:pt x="33" y="0"/>
                  </a:cubicBezTo>
                  <a:cubicBezTo>
                    <a:pt x="72" y="0"/>
                    <a:pt x="72" y="0"/>
                    <a:pt x="72" y="0"/>
                  </a:cubicBezTo>
                  <a:cubicBezTo>
                    <a:pt x="72" y="22"/>
                    <a:pt x="72" y="22"/>
                    <a:pt x="72" y="22"/>
                  </a:cubicBezTo>
                  <a:cubicBezTo>
                    <a:pt x="33" y="22"/>
                    <a:pt x="33" y="22"/>
                    <a:pt x="33" y="22"/>
                  </a:cubicBezTo>
                  <a:cubicBezTo>
                    <a:pt x="28" y="22"/>
                    <a:pt x="23" y="27"/>
                    <a:pt x="23" y="32"/>
                  </a:cubicBezTo>
                  <a:lnTo>
                    <a:pt x="23" y="72"/>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8" name="Google Shape;1504;p40"/>
            <p:cNvSpPr/>
            <p:nvPr/>
          </p:nvSpPr>
          <p:spPr>
            <a:xfrm>
              <a:off x="5654160" y="2905920"/>
              <a:ext cx="295560" cy="27000"/>
            </a:xfrm>
            <a:custGeom>
              <a:avLst/>
              <a:gdLst>
                <a:gd name="textAreaLeft" fmla="*/ 0 w 295560"/>
                <a:gd name="textAreaRight" fmla="*/ 295920 w 295560"/>
                <a:gd name="textAreaTop" fmla="*/ 0 h 27000"/>
                <a:gd name="textAreaBottom" fmla="*/ 27360 h 27000"/>
              </a:gdLst>
              <a:ahLst/>
              <a:cxnLst/>
              <a:rect l="textAreaLeft" t="textAreaTop" r="textAreaRight" b="textAreaBottom"/>
              <a:pathLst>
                <a:path w="89" h="8">
                  <a:moveTo>
                    <a:pt x="85" y="8"/>
                  </a:moveTo>
                  <a:cubicBezTo>
                    <a:pt x="4" y="8"/>
                    <a:pt x="4" y="8"/>
                    <a:pt x="4" y="8"/>
                  </a:cubicBezTo>
                  <a:cubicBezTo>
                    <a:pt x="1" y="8"/>
                    <a:pt x="0" y="6"/>
                    <a:pt x="0" y="4"/>
                  </a:cubicBezTo>
                  <a:cubicBezTo>
                    <a:pt x="0" y="1"/>
                    <a:pt x="1" y="0"/>
                    <a:pt x="4" y="0"/>
                  </a:cubicBezTo>
                  <a:cubicBezTo>
                    <a:pt x="85" y="0"/>
                    <a:pt x="85" y="0"/>
                    <a:pt x="85" y="0"/>
                  </a:cubicBezTo>
                  <a:cubicBezTo>
                    <a:pt x="87" y="0"/>
                    <a:pt x="89" y="1"/>
                    <a:pt x="89" y="4"/>
                  </a:cubicBezTo>
                  <a:cubicBezTo>
                    <a:pt x="89" y="6"/>
                    <a:pt x="87" y="8"/>
                    <a:pt x="85" y="8"/>
                  </a:cubicBezTo>
                  <a:close/>
                </a:path>
              </a:pathLst>
            </a:custGeom>
            <a:solidFill>
              <a:schemeClr val="accent3"/>
            </a:solidFill>
            <a:ln w="0">
              <a:noFill/>
            </a:ln>
          </p:spPr>
          <p:style>
            <a:lnRef idx="0">
              <a:scrgbClr r="0" g="0" b="0"/>
            </a:lnRef>
            <a:fillRef idx="0">
              <a:scrgbClr r="0" g="0" b="0"/>
            </a:fillRef>
            <a:effectRef idx="0">
              <a:scrgbClr r="0" g="0" b="0"/>
            </a:effectRef>
            <a:fontRef idx="minor"/>
          </p:style>
          <p:txBody>
            <a:bodyPr tIns="13680" bIns="136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9" name="Google Shape;1505;p40"/>
            <p:cNvSpPr/>
            <p:nvPr/>
          </p:nvSpPr>
          <p:spPr>
            <a:xfrm>
              <a:off x="6069600" y="2567520"/>
              <a:ext cx="297360" cy="298800"/>
            </a:xfrm>
            <a:custGeom>
              <a:avLst/>
              <a:gdLst>
                <a:gd name="textAreaLeft" fmla="*/ 0 w 297360"/>
                <a:gd name="textAreaRight" fmla="*/ 297720 w 297360"/>
                <a:gd name="textAreaTop" fmla="*/ 0 h 298800"/>
                <a:gd name="textAreaBottom" fmla="*/ 299160 h 298800"/>
              </a:gdLst>
              <a:ahLst/>
              <a:cxnLst/>
              <a:rect l="textAreaLeft" t="textAreaTop" r="textAreaRight" b="textAreaBottom"/>
              <a:pathLst>
                <a:path w="90" h="90">
                  <a:moveTo>
                    <a:pt x="80" y="90"/>
                  </a:moveTo>
                  <a:cubicBezTo>
                    <a:pt x="11" y="90"/>
                    <a:pt x="11" y="90"/>
                    <a:pt x="11" y="90"/>
                  </a:cubicBezTo>
                  <a:cubicBezTo>
                    <a:pt x="5" y="90"/>
                    <a:pt x="0" y="85"/>
                    <a:pt x="0" y="79"/>
                  </a:cubicBezTo>
                  <a:cubicBezTo>
                    <a:pt x="0" y="10"/>
                    <a:pt x="0" y="10"/>
                    <a:pt x="0" y="10"/>
                  </a:cubicBezTo>
                  <a:cubicBezTo>
                    <a:pt x="0" y="4"/>
                    <a:pt x="5" y="0"/>
                    <a:pt x="11" y="0"/>
                  </a:cubicBezTo>
                  <a:cubicBezTo>
                    <a:pt x="80" y="0"/>
                    <a:pt x="80" y="0"/>
                    <a:pt x="80" y="0"/>
                  </a:cubicBezTo>
                  <a:cubicBezTo>
                    <a:pt x="85" y="0"/>
                    <a:pt x="90" y="4"/>
                    <a:pt x="90" y="10"/>
                  </a:cubicBezTo>
                  <a:cubicBezTo>
                    <a:pt x="90" y="79"/>
                    <a:pt x="90" y="79"/>
                    <a:pt x="90" y="79"/>
                  </a:cubicBezTo>
                  <a:cubicBezTo>
                    <a:pt x="90" y="85"/>
                    <a:pt x="85" y="90"/>
                    <a:pt x="80" y="90"/>
                  </a:cubicBezTo>
                  <a:close/>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0" name="Google Shape;1506;p40"/>
            <p:cNvSpPr/>
            <p:nvPr/>
          </p:nvSpPr>
          <p:spPr>
            <a:xfrm>
              <a:off x="6069600" y="2905920"/>
              <a:ext cx="297360" cy="27000"/>
            </a:xfrm>
            <a:custGeom>
              <a:avLst/>
              <a:gdLst>
                <a:gd name="textAreaLeft" fmla="*/ 0 w 297360"/>
                <a:gd name="textAreaRight" fmla="*/ 297720 w 297360"/>
                <a:gd name="textAreaTop" fmla="*/ 0 h 27000"/>
                <a:gd name="textAreaBottom" fmla="*/ 27360 h 27000"/>
              </a:gdLst>
              <a:ahLst/>
              <a:cxnLst/>
              <a:rect l="textAreaLeft" t="textAreaTop" r="textAreaRight" b="textAreaBottom"/>
              <a:pathLst>
                <a:path w="90" h="8">
                  <a:moveTo>
                    <a:pt x="86" y="8"/>
                  </a:moveTo>
                  <a:cubicBezTo>
                    <a:pt x="4" y="8"/>
                    <a:pt x="4" y="8"/>
                    <a:pt x="4" y="8"/>
                  </a:cubicBezTo>
                  <a:cubicBezTo>
                    <a:pt x="2" y="8"/>
                    <a:pt x="0" y="6"/>
                    <a:pt x="0" y="4"/>
                  </a:cubicBezTo>
                  <a:cubicBezTo>
                    <a:pt x="0" y="1"/>
                    <a:pt x="2" y="0"/>
                    <a:pt x="4" y="0"/>
                  </a:cubicBezTo>
                  <a:cubicBezTo>
                    <a:pt x="86" y="0"/>
                    <a:pt x="86" y="0"/>
                    <a:pt x="86" y="0"/>
                  </a:cubicBezTo>
                  <a:cubicBezTo>
                    <a:pt x="88" y="0"/>
                    <a:pt x="90" y="1"/>
                    <a:pt x="90" y="4"/>
                  </a:cubicBezTo>
                  <a:cubicBezTo>
                    <a:pt x="90" y="6"/>
                    <a:pt x="88" y="8"/>
                    <a:pt x="86" y="8"/>
                  </a:cubicBezTo>
                  <a:close/>
                </a:path>
              </a:pathLst>
            </a:custGeom>
            <a:solidFill>
              <a:schemeClr val="accent3"/>
            </a:solidFill>
            <a:ln w="0">
              <a:noFill/>
            </a:ln>
          </p:spPr>
          <p:style>
            <a:lnRef idx="0">
              <a:scrgbClr r="0" g="0" b="0"/>
            </a:lnRef>
            <a:fillRef idx="0">
              <a:scrgbClr r="0" g="0" b="0"/>
            </a:fillRef>
            <a:effectRef idx="0">
              <a:scrgbClr r="0" g="0" b="0"/>
            </a:effectRef>
            <a:fontRef idx="minor"/>
          </p:style>
          <p:txBody>
            <a:bodyPr tIns="13680" bIns="136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1" name="Google Shape;1507;p40"/>
            <p:cNvSpPr/>
            <p:nvPr/>
          </p:nvSpPr>
          <p:spPr>
            <a:xfrm>
              <a:off x="6127920" y="2627280"/>
              <a:ext cx="239040" cy="239040"/>
            </a:xfrm>
            <a:custGeom>
              <a:avLst/>
              <a:gdLst>
                <a:gd name="textAreaLeft" fmla="*/ 0 w 239040"/>
                <a:gd name="textAreaRight" fmla="*/ 239400 w 239040"/>
                <a:gd name="textAreaTop" fmla="*/ 0 h 239040"/>
                <a:gd name="textAreaBottom" fmla="*/ 239400 h 239040"/>
              </a:gdLst>
              <a:ahLst/>
              <a:cxnLst/>
              <a:rect l="textAreaLeft" t="textAreaTop" r="textAreaRight" b="textAreaBottom"/>
              <a:pathLst>
                <a:path w="140" h="140">
                  <a:moveTo>
                    <a:pt x="45" y="140"/>
                  </a:moveTo>
                  <a:lnTo>
                    <a:pt x="0" y="140"/>
                  </a:lnTo>
                  <a:lnTo>
                    <a:pt x="0" y="66"/>
                  </a:lnTo>
                  <a:lnTo>
                    <a:pt x="66" y="0"/>
                  </a:lnTo>
                  <a:lnTo>
                    <a:pt x="140" y="0"/>
                  </a:lnTo>
                  <a:lnTo>
                    <a:pt x="140" y="43"/>
                  </a:lnTo>
                  <a:lnTo>
                    <a:pt x="86" y="43"/>
                  </a:lnTo>
                  <a:lnTo>
                    <a:pt x="45" y="83"/>
                  </a:lnTo>
                  <a:lnTo>
                    <a:pt x="45" y="140"/>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2" name="Google Shape;1508;p40"/>
            <p:cNvSpPr/>
            <p:nvPr/>
          </p:nvSpPr>
          <p:spPr>
            <a:xfrm>
              <a:off x="5300280" y="2363760"/>
              <a:ext cx="606600" cy="30600"/>
            </a:xfrm>
            <a:custGeom>
              <a:avLst/>
              <a:gdLst>
                <a:gd name="textAreaLeft" fmla="*/ 0 w 606600"/>
                <a:gd name="textAreaRight" fmla="*/ 606960 w 606600"/>
                <a:gd name="textAreaTop" fmla="*/ 0 h 30600"/>
                <a:gd name="textAreaBottom" fmla="*/ 30960 h 30600"/>
              </a:gdLst>
              <a:ahLst/>
              <a:cxnLst/>
              <a:rect l="textAreaLeft" t="textAreaTop" r="textAreaRight" b="textAreaBottom"/>
              <a:pathLst>
                <a:path w="183" h="9">
                  <a:moveTo>
                    <a:pt x="179" y="0"/>
                  </a:moveTo>
                  <a:cubicBezTo>
                    <a:pt x="4" y="0"/>
                    <a:pt x="4" y="0"/>
                    <a:pt x="4" y="0"/>
                  </a:cubicBezTo>
                  <a:cubicBezTo>
                    <a:pt x="2" y="0"/>
                    <a:pt x="0" y="2"/>
                    <a:pt x="0" y="5"/>
                  </a:cubicBezTo>
                  <a:cubicBezTo>
                    <a:pt x="0" y="7"/>
                    <a:pt x="2" y="9"/>
                    <a:pt x="4" y="9"/>
                  </a:cubicBezTo>
                  <a:cubicBezTo>
                    <a:pt x="179" y="9"/>
                    <a:pt x="179" y="9"/>
                    <a:pt x="179" y="9"/>
                  </a:cubicBezTo>
                  <a:cubicBezTo>
                    <a:pt x="181" y="9"/>
                    <a:pt x="183" y="7"/>
                    <a:pt x="183" y="5"/>
                  </a:cubicBezTo>
                  <a:cubicBezTo>
                    <a:pt x="183" y="2"/>
                    <a:pt x="181" y="0"/>
                    <a:pt x="179" y="0"/>
                  </a:cubicBezTo>
                </a:path>
              </a:pathLst>
            </a:custGeom>
            <a:solidFill>
              <a:schemeClr val="accent3"/>
            </a:solidFill>
            <a:ln w="0">
              <a:noFill/>
            </a:ln>
          </p:spPr>
          <p:style>
            <a:lnRef idx="0">
              <a:scrgbClr r="0" g="0" b="0"/>
            </a:lnRef>
            <a:fillRef idx="0">
              <a:scrgbClr r="0" g="0" b="0"/>
            </a:fillRef>
            <a:effectRef idx="0">
              <a:scrgbClr r="0" g="0" b="0"/>
            </a:effectRef>
            <a:fontRef idx="minor"/>
          </p:style>
          <p:txBody>
            <a:bodyPr tIns="15480" bIns="154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3" name="Google Shape;1509;p40"/>
            <p:cNvSpPr/>
            <p:nvPr/>
          </p:nvSpPr>
          <p:spPr>
            <a:xfrm>
              <a:off x="6247800" y="2360520"/>
              <a:ext cx="42480" cy="37440"/>
            </a:xfrm>
            <a:custGeom>
              <a:avLst/>
              <a:gdLst>
                <a:gd name="textAreaLeft" fmla="*/ 0 w 42480"/>
                <a:gd name="textAreaRight" fmla="*/ 42840 w 42480"/>
                <a:gd name="textAreaTop" fmla="*/ 0 h 37440"/>
                <a:gd name="textAreaBottom" fmla="*/ 37800 h 37440"/>
              </a:gdLst>
              <a:ahLst/>
              <a:cxnLst/>
              <a:rect l="textAreaLeft" t="textAreaTop" r="textAreaRight" b="textAreaBottom"/>
              <a:pathLst>
                <a:path w="25" h="22">
                  <a:moveTo>
                    <a:pt x="0" y="0"/>
                  </a:moveTo>
                  <a:lnTo>
                    <a:pt x="25" y="0"/>
                  </a:lnTo>
                  <a:lnTo>
                    <a:pt x="12" y="22"/>
                  </a:lnTo>
                  <a:lnTo>
                    <a:pt x="0" y="0"/>
                  </a:lnTo>
                  <a:close/>
                </a:path>
              </a:pathLst>
            </a:custGeom>
            <a:solidFill>
              <a:schemeClr val="lt1"/>
            </a:solidFill>
            <a:ln w="0">
              <a:noFill/>
            </a:ln>
          </p:spPr>
          <p:style>
            <a:lnRef idx="0">
              <a:scrgbClr r="0" g="0" b="0"/>
            </a:lnRef>
            <a:fillRef idx="0">
              <a:scrgbClr r="0" g="0" b="0"/>
            </a:fillRef>
            <a:effectRef idx="0">
              <a:scrgbClr r="0" g="0" b="0"/>
            </a:effectRef>
            <a:fontRef idx="minor"/>
          </p:style>
          <p:txBody>
            <a:bodyPr tIns="18720" bIns="187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4" name="Google Shape;1510;p40"/>
            <p:cNvSpPr/>
            <p:nvPr/>
          </p:nvSpPr>
          <p:spPr>
            <a:xfrm>
              <a:off x="5977080" y="1517760"/>
              <a:ext cx="928440" cy="802800"/>
            </a:xfrm>
            <a:custGeom>
              <a:avLst/>
              <a:gdLst>
                <a:gd name="textAreaLeft" fmla="*/ 0 w 928440"/>
                <a:gd name="textAreaRight" fmla="*/ 928800 w 928440"/>
                <a:gd name="textAreaTop" fmla="*/ 0 h 802800"/>
                <a:gd name="textAreaBottom" fmla="*/ 803160 h 802800"/>
              </a:gdLst>
              <a:ahLst/>
              <a:cxnLst/>
              <a:rect l="textAreaLeft" t="textAreaTop" r="textAreaRight" b="textAreaBottom"/>
              <a:pathLst>
                <a:path w="302" h="260">
                  <a:moveTo>
                    <a:pt x="284" y="0"/>
                  </a:moveTo>
                  <a:cubicBezTo>
                    <a:pt x="18" y="0"/>
                    <a:pt x="18" y="0"/>
                    <a:pt x="18" y="0"/>
                  </a:cubicBezTo>
                  <a:cubicBezTo>
                    <a:pt x="8" y="0"/>
                    <a:pt x="0" y="7"/>
                    <a:pt x="0" y="17"/>
                  </a:cubicBezTo>
                  <a:cubicBezTo>
                    <a:pt x="0" y="184"/>
                    <a:pt x="0" y="184"/>
                    <a:pt x="0" y="184"/>
                  </a:cubicBezTo>
                  <a:cubicBezTo>
                    <a:pt x="0" y="194"/>
                    <a:pt x="8" y="202"/>
                    <a:pt x="18" y="202"/>
                  </a:cubicBezTo>
                  <a:cubicBezTo>
                    <a:pt x="23" y="202"/>
                    <a:pt x="23" y="202"/>
                    <a:pt x="23" y="202"/>
                  </a:cubicBezTo>
                  <a:cubicBezTo>
                    <a:pt x="23" y="255"/>
                    <a:pt x="23" y="255"/>
                    <a:pt x="23" y="255"/>
                  </a:cubicBezTo>
                  <a:cubicBezTo>
                    <a:pt x="23" y="258"/>
                    <a:pt x="27" y="260"/>
                    <a:pt x="29" y="257"/>
                  </a:cubicBezTo>
                  <a:cubicBezTo>
                    <a:pt x="64" y="202"/>
                    <a:pt x="64" y="202"/>
                    <a:pt x="64" y="202"/>
                  </a:cubicBezTo>
                  <a:cubicBezTo>
                    <a:pt x="284" y="202"/>
                    <a:pt x="284" y="202"/>
                    <a:pt x="284" y="202"/>
                  </a:cubicBezTo>
                  <a:cubicBezTo>
                    <a:pt x="294" y="202"/>
                    <a:pt x="302" y="194"/>
                    <a:pt x="302" y="184"/>
                  </a:cubicBezTo>
                  <a:cubicBezTo>
                    <a:pt x="302" y="17"/>
                    <a:pt x="302" y="17"/>
                    <a:pt x="302" y="17"/>
                  </a:cubicBezTo>
                  <a:cubicBezTo>
                    <a:pt x="302" y="7"/>
                    <a:pt x="294" y="0"/>
                    <a:pt x="28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5" name="Google Shape;1511;p40"/>
            <p:cNvSpPr/>
            <p:nvPr/>
          </p:nvSpPr>
          <p:spPr>
            <a:xfrm>
              <a:off x="6242400" y="1808280"/>
              <a:ext cx="226800" cy="228240"/>
            </a:xfrm>
            <a:custGeom>
              <a:avLst/>
              <a:gdLst>
                <a:gd name="textAreaLeft" fmla="*/ 0 w 226800"/>
                <a:gd name="textAreaRight" fmla="*/ 227160 w 226800"/>
                <a:gd name="textAreaTop" fmla="*/ 0 h 228240"/>
                <a:gd name="textAreaBottom" fmla="*/ 228600 h 228240"/>
              </a:gdLst>
              <a:ahLst/>
              <a:cxnLst/>
              <a:rect l="textAreaLeft" t="textAreaTop" r="textAreaRight" b="textAreaBottom"/>
              <a:pathLst>
                <a:path w="74" h="74">
                  <a:moveTo>
                    <a:pt x="65" y="39"/>
                  </a:moveTo>
                  <a:cubicBezTo>
                    <a:pt x="74" y="0"/>
                    <a:pt x="74" y="0"/>
                    <a:pt x="74" y="0"/>
                  </a:cubicBezTo>
                  <a:cubicBezTo>
                    <a:pt x="36" y="9"/>
                    <a:pt x="36" y="9"/>
                    <a:pt x="36" y="9"/>
                  </a:cubicBezTo>
                  <a:cubicBezTo>
                    <a:pt x="43" y="17"/>
                    <a:pt x="43" y="17"/>
                    <a:pt x="43" y="17"/>
                  </a:cubicBezTo>
                  <a:cubicBezTo>
                    <a:pt x="2" y="50"/>
                    <a:pt x="2" y="50"/>
                    <a:pt x="2" y="50"/>
                  </a:cubicBezTo>
                  <a:cubicBezTo>
                    <a:pt x="0" y="51"/>
                    <a:pt x="0" y="54"/>
                    <a:pt x="2" y="56"/>
                  </a:cubicBezTo>
                  <a:cubicBezTo>
                    <a:pt x="18" y="72"/>
                    <a:pt x="18" y="72"/>
                    <a:pt x="18" y="72"/>
                  </a:cubicBezTo>
                  <a:cubicBezTo>
                    <a:pt x="20" y="74"/>
                    <a:pt x="23" y="74"/>
                    <a:pt x="24" y="72"/>
                  </a:cubicBezTo>
                  <a:cubicBezTo>
                    <a:pt x="57" y="31"/>
                    <a:pt x="57" y="31"/>
                    <a:pt x="57" y="31"/>
                  </a:cubicBezTo>
                  <a:lnTo>
                    <a:pt x="65" y="39"/>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6" name="Google Shape;1512;p40"/>
            <p:cNvSpPr/>
            <p:nvPr/>
          </p:nvSpPr>
          <p:spPr>
            <a:xfrm>
              <a:off x="6091560" y="1724400"/>
              <a:ext cx="707760" cy="126720"/>
            </a:xfrm>
            <a:custGeom>
              <a:avLst/>
              <a:gdLst>
                <a:gd name="textAreaLeft" fmla="*/ 0 w 707760"/>
                <a:gd name="textAreaRight" fmla="*/ 708120 w 707760"/>
                <a:gd name="textAreaTop" fmla="*/ 0 h 126720"/>
                <a:gd name="textAreaBottom" fmla="*/ 127080 h 126720"/>
              </a:gdLst>
              <a:ahLst/>
              <a:cxnLst/>
              <a:rect l="textAreaLeft" t="textAreaTop" r="textAreaRight" b="textAreaBottom"/>
              <a:pathLst>
                <a:path w="230" h="41">
                  <a:moveTo>
                    <a:pt x="3" y="24"/>
                  </a:moveTo>
                  <a:cubicBezTo>
                    <a:pt x="20" y="10"/>
                    <a:pt x="37" y="5"/>
                    <a:pt x="55" y="5"/>
                  </a:cubicBezTo>
                  <a:cubicBezTo>
                    <a:pt x="79" y="5"/>
                    <a:pt x="103" y="14"/>
                    <a:pt x="126" y="23"/>
                  </a:cubicBezTo>
                  <a:cubicBezTo>
                    <a:pt x="150" y="32"/>
                    <a:pt x="172" y="41"/>
                    <a:pt x="192" y="41"/>
                  </a:cubicBezTo>
                  <a:cubicBezTo>
                    <a:pt x="206" y="41"/>
                    <a:pt x="219" y="36"/>
                    <a:pt x="230" y="24"/>
                  </a:cubicBezTo>
                  <a:cubicBezTo>
                    <a:pt x="226" y="21"/>
                    <a:pt x="226" y="21"/>
                    <a:pt x="226" y="21"/>
                  </a:cubicBezTo>
                  <a:cubicBezTo>
                    <a:pt x="217" y="32"/>
                    <a:pt x="205" y="37"/>
                    <a:pt x="192" y="37"/>
                  </a:cubicBezTo>
                  <a:cubicBezTo>
                    <a:pt x="173" y="37"/>
                    <a:pt x="151" y="28"/>
                    <a:pt x="128" y="19"/>
                  </a:cubicBezTo>
                  <a:cubicBezTo>
                    <a:pt x="105" y="10"/>
                    <a:pt x="80" y="0"/>
                    <a:pt x="55" y="0"/>
                  </a:cubicBezTo>
                  <a:cubicBezTo>
                    <a:pt x="36" y="0"/>
                    <a:pt x="17" y="6"/>
                    <a:pt x="0" y="20"/>
                  </a:cubicBezTo>
                  <a:cubicBezTo>
                    <a:pt x="3" y="24"/>
                    <a:pt x="3" y="24"/>
                    <a:pt x="3" y="24"/>
                  </a:cubicBezTo>
                  <a:close/>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7" name="Google Shape;1513;p40"/>
            <p:cNvSpPr/>
            <p:nvPr/>
          </p:nvSpPr>
          <p:spPr>
            <a:xfrm>
              <a:off x="6019920" y="1703520"/>
              <a:ext cx="147240" cy="183960"/>
            </a:xfrm>
            <a:custGeom>
              <a:avLst/>
              <a:gdLst>
                <a:gd name="textAreaLeft" fmla="*/ 0 w 147240"/>
                <a:gd name="textAreaRight" fmla="*/ 147600 w 147240"/>
                <a:gd name="textAreaTop" fmla="*/ 0 h 183960"/>
                <a:gd name="textAreaBottom" fmla="*/ 184320 h 183960"/>
              </a:gdLst>
              <a:ahLst/>
              <a:cxnLst/>
              <a:rect l="textAreaLeft" t="textAreaTop" r="textAreaRight" b="textAreaBottom"/>
              <a:pathLst>
                <a:path w="93" h="116">
                  <a:moveTo>
                    <a:pt x="6" y="116"/>
                  </a:moveTo>
                  <a:lnTo>
                    <a:pt x="93" y="4"/>
                  </a:lnTo>
                  <a:lnTo>
                    <a:pt x="87" y="0"/>
                  </a:lnTo>
                  <a:lnTo>
                    <a:pt x="0" y="113"/>
                  </a:lnTo>
                  <a:lnTo>
                    <a:pt x="6" y="116"/>
                  </a:lnTo>
                  <a:close/>
                </a:path>
              </a:pathLst>
            </a:custGeom>
            <a:solidFill>
              <a:srgbClr val="65A2DB"/>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8" name="Google Shape;1514;p40"/>
            <p:cNvSpPr/>
            <p:nvPr/>
          </p:nvSpPr>
          <p:spPr>
            <a:xfrm>
              <a:off x="6019920" y="1703520"/>
              <a:ext cx="147240" cy="183960"/>
            </a:xfrm>
            <a:custGeom>
              <a:avLst/>
              <a:gdLst>
                <a:gd name="textAreaLeft" fmla="*/ 0 w 147240"/>
                <a:gd name="textAreaRight" fmla="*/ 147600 w 147240"/>
                <a:gd name="textAreaTop" fmla="*/ 0 h 183960"/>
                <a:gd name="textAreaBottom" fmla="*/ 184320 h 183960"/>
              </a:gdLst>
              <a:ahLst/>
              <a:cxnLst/>
              <a:rect l="textAreaLeft" t="textAreaTop" r="textAreaRight" b="textAreaBottom"/>
              <a:pathLst>
                <a:path w="93" h="116">
                  <a:moveTo>
                    <a:pt x="6" y="116"/>
                  </a:moveTo>
                  <a:lnTo>
                    <a:pt x="93" y="4"/>
                  </a:lnTo>
                  <a:lnTo>
                    <a:pt x="87" y="0"/>
                  </a:lnTo>
                  <a:lnTo>
                    <a:pt x="0" y="113"/>
                  </a:lnTo>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99" name="Google Shape;1515;p40"/>
            <p:cNvSpPr/>
            <p:nvPr/>
          </p:nvSpPr>
          <p:spPr>
            <a:xfrm>
              <a:off x="6010560" y="1870200"/>
              <a:ext cx="31320" cy="29880"/>
            </a:xfrm>
            <a:custGeom>
              <a:avLst/>
              <a:gdLst>
                <a:gd name="textAreaLeft" fmla="*/ 0 w 31320"/>
                <a:gd name="textAreaRight" fmla="*/ 31680 w 31320"/>
                <a:gd name="textAreaTop" fmla="*/ 0 h 29880"/>
                <a:gd name="textAreaBottom" fmla="*/ 30240 h 29880"/>
              </a:gdLst>
              <a:ahLst/>
              <a:cxnLst/>
              <a:rect l="textAreaLeft" t="textAreaTop" r="textAreaRight" b="textAreaBottom"/>
              <a:pathLst>
                <a:path w="10" h="10">
                  <a:moveTo>
                    <a:pt x="8" y="1"/>
                  </a:moveTo>
                  <a:cubicBezTo>
                    <a:pt x="10" y="3"/>
                    <a:pt x="10" y="6"/>
                    <a:pt x="9" y="8"/>
                  </a:cubicBezTo>
                  <a:cubicBezTo>
                    <a:pt x="7" y="10"/>
                    <a:pt x="4" y="10"/>
                    <a:pt x="2" y="8"/>
                  </a:cubicBezTo>
                  <a:cubicBezTo>
                    <a:pt x="0" y="7"/>
                    <a:pt x="0" y="4"/>
                    <a:pt x="1" y="2"/>
                  </a:cubicBezTo>
                  <a:cubicBezTo>
                    <a:pt x="3" y="0"/>
                    <a:pt x="6" y="0"/>
                    <a:pt x="8"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5120" bIns="15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0" name="Google Shape;1516;p40"/>
            <p:cNvSpPr/>
            <p:nvPr/>
          </p:nvSpPr>
          <p:spPr>
            <a:xfrm>
              <a:off x="6147000" y="1687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1" h="11">
                  <a:moveTo>
                    <a:pt x="8" y="2"/>
                  </a:moveTo>
                  <a:cubicBezTo>
                    <a:pt x="10" y="4"/>
                    <a:pt x="11" y="6"/>
                    <a:pt x="9" y="8"/>
                  </a:cubicBezTo>
                  <a:cubicBezTo>
                    <a:pt x="8" y="10"/>
                    <a:pt x="5" y="11"/>
                    <a:pt x="3" y="9"/>
                  </a:cubicBezTo>
                  <a:cubicBezTo>
                    <a:pt x="1" y="8"/>
                    <a:pt x="0" y="5"/>
                    <a:pt x="2" y="3"/>
                  </a:cubicBezTo>
                  <a:cubicBezTo>
                    <a:pt x="4" y="1"/>
                    <a:pt x="6" y="0"/>
                    <a:pt x="8" y="2"/>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6560" bIns="165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1" name="Google Shape;1517;p40"/>
            <p:cNvSpPr/>
            <p:nvPr/>
          </p:nvSpPr>
          <p:spPr>
            <a:xfrm>
              <a:off x="6062760" y="1762200"/>
              <a:ext cx="64800" cy="64800"/>
            </a:xfrm>
            <a:custGeom>
              <a:avLst/>
              <a:gdLst>
                <a:gd name="textAreaLeft" fmla="*/ 0 w 64800"/>
                <a:gd name="textAreaRight" fmla="*/ 65160 w 64800"/>
                <a:gd name="textAreaTop" fmla="*/ 0 h 64800"/>
                <a:gd name="textAreaBottom" fmla="*/ 65160 h 64800"/>
              </a:gdLst>
              <a:ahLst/>
              <a:cxnLst/>
              <a:rect l="textAreaLeft" t="textAreaTop" r="textAreaRight" b="textAreaBottom"/>
              <a:pathLst>
                <a:path w="21" h="21">
                  <a:moveTo>
                    <a:pt x="16" y="3"/>
                  </a:moveTo>
                  <a:cubicBezTo>
                    <a:pt x="20" y="6"/>
                    <a:pt x="21" y="12"/>
                    <a:pt x="18" y="16"/>
                  </a:cubicBezTo>
                  <a:cubicBezTo>
                    <a:pt x="15" y="21"/>
                    <a:pt x="9" y="21"/>
                    <a:pt x="5" y="18"/>
                  </a:cubicBezTo>
                  <a:cubicBezTo>
                    <a:pt x="0" y="15"/>
                    <a:pt x="0" y="9"/>
                    <a:pt x="3" y="5"/>
                  </a:cubicBezTo>
                  <a:cubicBezTo>
                    <a:pt x="6" y="1"/>
                    <a:pt x="12" y="0"/>
                    <a:pt x="16" y="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32400" bIns="3240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2" name="Google Shape;1518;p40"/>
            <p:cNvSpPr/>
            <p:nvPr/>
          </p:nvSpPr>
          <p:spPr>
            <a:xfrm>
              <a:off x="6718320" y="1703520"/>
              <a:ext cx="147240" cy="183960"/>
            </a:xfrm>
            <a:custGeom>
              <a:avLst/>
              <a:gdLst>
                <a:gd name="textAreaLeft" fmla="*/ 0 w 147240"/>
                <a:gd name="textAreaRight" fmla="*/ 147600 w 147240"/>
                <a:gd name="textAreaTop" fmla="*/ 0 h 183960"/>
                <a:gd name="textAreaBottom" fmla="*/ 184320 h 183960"/>
              </a:gdLst>
              <a:ahLst/>
              <a:cxnLst/>
              <a:rect l="textAreaLeft" t="textAreaTop" r="textAreaRight" b="textAreaBottom"/>
              <a:pathLst>
                <a:path w="93" h="116">
                  <a:moveTo>
                    <a:pt x="6" y="116"/>
                  </a:moveTo>
                  <a:lnTo>
                    <a:pt x="93" y="4"/>
                  </a:lnTo>
                  <a:lnTo>
                    <a:pt x="87" y="0"/>
                  </a:lnTo>
                  <a:lnTo>
                    <a:pt x="0" y="113"/>
                  </a:lnTo>
                  <a:lnTo>
                    <a:pt x="6" y="116"/>
                  </a:lnTo>
                  <a:close/>
                </a:path>
              </a:pathLst>
            </a:custGeom>
            <a:solidFill>
              <a:srgbClr val="65A2DB"/>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3" name="Google Shape;1519;p40"/>
            <p:cNvSpPr/>
            <p:nvPr/>
          </p:nvSpPr>
          <p:spPr>
            <a:xfrm>
              <a:off x="6718320" y="1703520"/>
              <a:ext cx="147240" cy="183960"/>
            </a:xfrm>
            <a:custGeom>
              <a:avLst/>
              <a:gdLst>
                <a:gd name="textAreaLeft" fmla="*/ 0 w 147240"/>
                <a:gd name="textAreaRight" fmla="*/ 147600 w 147240"/>
                <a:gd name="textAreaTop" fmla="*/ 0 h 183960"/>
                <a:gd name="textAreaBottom" fmla="*/ 184320 h 183960"/>
              </a:gdLst>
              <a:ahLst/>
              <a:cxnLst/>
              <a:rect l="textAreaLeft" t="textAreaTop" r="textAreaRight" b="textAreaBottom"/>
              <a:pathLst>
                <a:path w="93" h="116">
                  <a:moveTo>
                    <a:pt x="6" y="116"/>
                  </a:moveTo>
                  <a:lnTo>
                    <a:pt x="93" y="4"/>
                  </a:lnTo>
                  <a:lnTo>
                    <a:pt x="87" y="0"/>
                  </a:lnTo>
                  <a:lnTo>
                    <a:pt x="0" y="113"/>
                  </a:lnTo>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4" name="Google Shape;1520;p40"/>
            <p:cNvSpPr/>
            <p:nvPr/>
          </p:nvSpPr>
          <p:spPr>
            <a:xfrm>
              <a:off x="6708960" y="1870200"/>
              <a:ext cx="31320" cy="29880"/>
            </a:xfrm>
            <a:custGeom>
              <a:avLst/>
              <a:gdLst>
                <a:gd name="textAreaLeft" fmla="*/ 0 w 31320"/>
                <a:gd name="textAreaRight" fmla="*/ 31680 w 31320"/>
                <a:gd name="textAreaTop" fmla="*/ 0 h 29880"/>
                <a:gd name="textAreaBottom" fmla="*/ 30240 h 29880"/>
              </a:gdLst>
              <a:ahLst/>
              <a:cxnLst/>
              <a:rect l="textAreaLeft" t="textAreaTop" r="textAreaRight" b="textAreaBottom"/>
              <a:pathLst>
                <a:path w="10" h="10">
                  <a:moveTo>
                    <a:pt x="8" y="1"/>
                  </a:moveTo>
                  <a:cubicBezTo>
                    <a:pt x="10" y="3"/>
                    <a:pt x="10" y="6"/>
                    <a:pt x="9" y="8"/>
                  </a:cubicBezTo>
                  <a:cubicBezTo>
                    <a:pt x="7" y="10"/>
                    <a:pt x="4" y="10"/>
                    <a:pt x="2" y="8"/>
                  </a:cubicBezTo>
                  <a:cubicBezTo>
                    <a:pt x="0" y="7"/>
                    <a:pt x="0" y="4"/>
                    <a:pt x="1" y="2"/>
                  </a:cubicBezTo>
                  <a:cubicBezTo>
                    <a:pt x="3" y="0"/>
                    <a:pt x="6" y="0"/>
                    <a:pt x="8"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5120" bIns="15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5" name="Google Shape;1521;p40"/>
            <p:cNvSpPr/>
            <p:nvPr/>
          </p:nvSpPr>
          <p:spPr>
            <a:xfrm>
              <a:off x="6845400" y="1687680"/>
              <a:ext cx="33120" cy="33120"/>
            </a:xfrm>
            <a:custGeom>
              <a:avLst/>
              <a:gdLst>
                <a:gd name="textAreaLeft" fmla="*/ 0 w 33120"/>
                <a:gd name="textAreaRight" fmla="*/ 33480 w 33120"/>
                <a:gd name="textAreaTop" fmla="*/ 0 h 33120"/>
                <a:gd name="textAreaBottom" fmla="*/ 33480 h 33120"/>
              </a:gdLst>
              <a:ahLst/>
              <a:cxnLst/>
              <a:rect l="textAreaLeft" t="textAreaTop" r="textAreaRight" b="textAreaBottom"/>
              <a:pathLst>
                <a:path w="11" h="11">
                  <a:moveTo>
                    <a:pt x="8" y="2"/>
                  </a:moveTo>
                  <a:cubicBezTo>
                    <a:pt x="10" y="4"/>
                    <a:pt x="11" y="6"/>
                    <a:pt x="9" y="8"/>
                  </a:cubicBezTo>
                  <a:cubicBezTo>
                    <a:pt x="8" y="10"/>
                    <a:pt x="5" y="11"/>
                    <a:pt x="3" y="9"/>
                  </a:cubicBezTo>
                  <a:cubicBezTo>
                    <a:pt x="1" y="8"/>
                    <a:pt x="0" y="5"/>
                    <a:pt x="2" y="3"/>
                  </a:cubicBezTo>
                  <a:cubicBezTo>
                    <a:pt x="3" y="1"/>
                    <a:pt x="6" y="0"/>
                    <a:pt x="8" y="2"/>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6560" bIns="165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6" name="Google Shape;1522;p40"/>
            <p:cNvSpPr/>
            <p:nvPr/>
          </p:nvSpPr>
          <p:spPr>
            <a:xfrm>
              <a:off x="6758280" y="1762200"/>
              <a:ext cx="68040" cy="64800"/>
            </a:xfrm>
            <a:custGeom>
              <a:avLst/>
              <a:gdLst>
                <a:gd name="textAreaLeft" fmla="*/ 0 w 68040"/>
                <a:gd name="textAreaRight" fmla="*/ 68400 w 68040"/>
                <a:gd name="textAreaTop" fmla="*/ 0 h 64800"/>
                <a:gd name="textAreaBottom" fmla="*/ 65160 h 64800"/>
              </a:gdLst>
              <a:ahLst/>
              <a:cxnLst/>
              <a:rect l="textAreaLeft" t="textAreaTop" r="textAreaRight" b="textAreaBottom"/>
              <a:pathLst>
                <a:path w="22" h="21">
                  <a:moveTo>
                    <a:pt x="17" y="3"/>
                  </a:moveTo>
                  <a:cubicBezTo>
                    <a:pt x="21" y="6"/>
                    <a:pt x="22" y="12"/>
                    <a:pt x="19" y="16"/>
                  </a:cubicBezTo>
                  <a:cubicBezTo>
                    <a:pt x="16" y="21"/>
                    <a:pt x="10" y="21"/>
                    <a:pt x="5" y="18"/>
                  </a:cubicBezTo>
                  <a:cubicBezTo>
                    <a:pt x="1" y="15"/>
                    <a:pt x="0" y="9"/>
                    <a:pt x="4" y="5"/>
                  </a:cubicBezTo>
                  <a:cubicBezTo>
                    <a:pt x="7" y="1"/>
                    <a:pt x="13" y="0"/>
                    <a:pt x="17" y="3"/>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32400" bIns="3240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7" name="Google Shape;1523;p40"/>
            <p:cNvSpPr/>
            <p:nvPr/>
          </p:nvSpPr>
          <p:spPr>
            <a:xfrm>
              <a:off x="5053320" y="3663000"/>
              <a:ext cx="1945800" cy="501120"/>
            </a:xfrm>
            <a:custGeom>
              <a:avLst/>
              <a:gdLst>
                <a:gd name="textAreaLeft" fmla="*/ 0 w 1945800"/>
                <a:gd name="textAreaRight" fmla="*/ 1946160 w 1945800"/>
                <a:gd name="textAreaTop" fmla="*/ 0 h 501120"/>
                <a:gd name="textAreaBottom" fmla="*/ 501480 h 501120"/>
              </a:gdLst>
              <a:ahLst/>
              <a:cxnLst/>
              <a:rect l="textAreaLeft" t="textAreaTop" r="textAreaRight" b="textAreaBottom"/>
              <a:pathLst>
                <a:path w="961" h="248">
                  <a:moveTo>
                    <a:pt x="961" y="248"/>
                  </a:moveTo>
                  <a:cubicBezTo>
                    <a:pt x="904" y="105"/>
                    <a:pt x="711" y="0"/>
                    <a:pt x="480" y="0"/>
                  </a:cubicBezTo>
                  <a:cubicBezTo>
                    <a:pt x="250" y="0"/>
                    <a:pt x="56" y="105"/>
                    <a:pt x="0" y="248"/>
                  </a:cubicBezTo>
                  <a:lnTo>
                    <a:pt x="961" y="248"/>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8" name="Google Shape;1524;p40"/>
            <p:cNvSpPr/>
            <p:nvPr/>
          </p:nvSpPr>
          <p:spPr>
            <a:xfrm>
              <a:off x="6826320" y="3306600"/>
              <a:ext cx="1252080" cy="861480"/>
            </a:xfrm>
            <a:custGeom>
              <a:avLst/>
              <a:gdLst>
                <a:gd name="textAreaLeft" fmla="*/ 0 w 1252080"/>
                <a:gd name="textAreaRight" fmla="*/ 1252440 w 1252080"/>
                <a:gd name="textAreaTop" fmla="*/ 0 h 861480"/>
                <a:gd name="textAreaBottom" fmla="*/ 861840 h 861480"/>
              </a:gdLst>
              <a:ahLst/>
              <a:cxnLst/>
              <a:rect l="textAreaLeft" t="textAreaTop" r="textAreaRight" b="textAreaBottom"/>
              <a:pathLst>
                <a:path w="618" h="426">
                  <a:moveTo>
                    <a:pt x="598" y="426"/>
                  </a:moveTo>
                  <a:cubicBezTo>
                    <a:pt x="605" y="396"/>
                    <a:pt x="618" y="332"/>
                    <a:pt x="599" y="289"/>
                  </a:cubicBezTo>
                  <a:cubicBezTo>
                    <a:pt x="572" y="232"/>
                    <a:pt x="552" y="244"/>
                    <a:pt x="558" y="156"/>
                  </a:cubicBezTo>
                  <a:cubicBezTo>
                    <a:pt x="560" y="114"/>
                    <a:pt x="547" y="16"/>
                    <a:pt x="475" y="7"/>
                  </a:cubicBezTo>
                  <a:cubicBezTo>
                    <a:pt x="411" y="0"/>
                    <a:pt x="371" y="70"/>
                    <a:pt x="337" y="124"/>
                  </a:cubicBezTo>
                  <a:cubicBezTo>
                    <a:pt x="303" y="178"/>
                    <a:pt x="261" y="139"/>
                    <a:pt x="234" y="215"/>
                  </a:cubicBezTo>
                  <a:cubicBezTo>
                    <a:pt x="207" y="292"/>
                    <a:pt x="163" y="315"/>
                    <a:pt x="124" y="323"/>
                  </a:cubicBezTo>
                  <a:cubicBezTo>
                    <a:pt x="38" y="340"/>
                    <a:pt x="12" y="363"/>
                    <a:pt x="0" y="426"/>
                  </a:cubicBezTo>
                  <a:lnTo>
                    <a:pt x="598" y="426"/>
                  </a:lnTo>
                  <a:close/>
                </a:path>
              </a:pathLst>
            </a:custGeom>
            <a:solidFill>
              <a:schemeClr val="accent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cxnSp>
          <p:nvCxnSpPr>
            <p:cNvPr id="1509" name="Google Shape;1525;p40"/>
            <p:cNvCxnSpPr/>
            <p:nvPr/>
          </p:nvCxnSpPr>
          <p:spPr>
            <a:xfrm>
              <a:off x="4822920" y="4165560"/>
              <a:ext cx="4021560" cy="360"/>
            </a:xfrm>
            <a:prstGeom prst="straightConnector1">
              <a:avLst/>
            </a:prstGeom>
            <a:ln w="9525">
              <a:solidFill>
                <a:srgbClr val="FFFEF4"/>
              </a:solidFill>
              <a:round/>
            </a:ln>
          </p:spPr>
        </p:cxnSp>
        <p:sp>
          <p:nvSpPr>
            <p:cNvPr id="1510" name="Google Shape;1526;p40"/>
            <p:cNvSpPr/>
            <p:nvPr/>
          </p:nvSpPr>
          <p:spPr>
            <a:xfrm>
              <a:off x="7804080" y="997920"/>
              <a:ext cx="709920" cy="322200"/>
            </a:xfrm>
            <a:custGeom>
              <a:avLst/>
              <a:gdLst>
                <a:gd name="textAreaLeft" fmla="*/ 0 w 709920"/>
                <a:gd name="textAreaRight" fmla="*/ 710280 w 709920"/>
                <a:gd name="textAreaTop" fmla="*/ 0 h 322200"/>
                <a:gd name="textAreaBottom" fmla="*/ 322560 h 322200"/>
              </a:gdLst>
              <a:ahLst/>
              <a:cxnLst/>
              <a:rect l="textAreaLeft" t="textAreaTop" r="textAreaRight" b="textAreaBottom"/>
              <a:pathLst>
                <a:path w="968" h="439">
                  <a:moveTo>
                    <a:pt x="882" y="266"/>
                  </a:moveTo>
                  <a:cubicBezTo>
                    <a:pt x="847" y="266"/>
                    <a:pt x="847" y="266"/>
                    <a:pt x="847" y="266"/>
                  </a:cubicBezTo>
                  <a:cubicBezTo>
                    <a:pt x="847" y="119"/>
                    <a:pt x="727" y="0"/>
                    <a:pt x="580" y="0"/>
                  </a:cubicBezTo>
                  <a:cubicBezTo>
                    <a:pt x="472" y="0"/>
                    <a:pt x="379" y="65"/>
                    <a:pt x="337" y="158"/>
                  </a:cubicBezTo>
                  <a:cubicBezTo>
                    <a:pt x="319" y="147"/>
                    <a:pt x="297" y="141"/>
                    <a:pt x="274" y="141"/>
                  </a:cubicBezTo>
                  <a:cubicBezTo>
                    <a:pt x="205" y="141"/>
                    <a:pt x="149" y="197"/>
                    <a:pt x="149" y="266"/>
                  </a:cubicBezTo>
                  <a:cubicBezTo>
                    <a:pt x="86" y="266"/>
                    <a:pt x="86" y="266"/>
                    <a:pt x="86" y="266"/>
                  </a:cubicBezTo>
                  <a:cubicBezTo>
                    <a:pt x="39" y="266"/>
                    <a:pt x="0" y="305"/>
                    <a:pt x="0" y="353"/>
                  </a:cubicBezTo>
                  <a:cubicBezTo>
                    <a:pt x="0" y="401"/>
                    <a:pt x="39" y="439"/>
                    <a:pt x="86" y="439"/>
                  </a:cubicBezTo>
                  <a:cubicBezTo>
                    <a:pt x="882" y="439"/>
                    <a:pt x="882" y="439"/>
                    <a:pt x="882" y="439"/>
                  </a:cubicBezTo>
                  <a:cubicBezTo>
                    <a:pt x="929" y="439"/>
                    <a:pt x="968" y="401"/>
                    <a:pt x="968" y="353"/>
                  </a:cubicBezTo>
                  <a:cubicBezTo>
                    <a:pt x="968" y="305"/>
                    <a:pt x="929" y="266"/>
                    <a:pt x="882" y="266"/>
                  </a:cubicBezTo>
                  <a:close/>
                </a:path>
              </a:pathLst>
            </a:custGeom>
            <a:solidFill>
              <a:schemeClr val="accent6"/>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1511" name="Google Shape;1527;p40"/>
            <p:cNvGrpSpPr/>
            <p:nvPr/>
          </p:nvGrpSpPr>
          <p:grpSpPr>
            <a:xfrm>
              <a:off x="6999480" y="1776960"/>
              <a:ext cx="1894680" cy="2387520"/>
              <a:chOff x="6999480" y="1776960"/>
              <a:chExt cx="1894680" cy="2387520"/>
            </a:xfrm>
          </p:grpSpPr>
          <p:sp>
            <p:nvSpPr>
              <p:cNvPr id="1512" name="Google Shape;1528;p40"/>
              <p:cNvSpPr/>
              <p:nvPr/>
            </p:nvSpPr>
            <p:spPr>
              <a:xfrm flipH="1">
                <a:off x="7671960" y="2715480"/>
                <a:ext cx="734760" cy="1449000"/>
              </a:xfrm>
              <a:prstGeom prst="rect">
                <a:avLst/>
              </a:prstGeom>
              <a:solidFill>
                <a:schemeClr val="accent5"/>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3" name="Google Shape;1529;p40"/>
              <p:cNvSpPr/>
              <p:nvPr/>
            </p:nvSpPr>
            <p:spPr>
              <a:xfrm flipH="1">
                <a:off x="7832880" y="2656440"/>
                <a:ext cx="863280" cy="615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30960" bIns="3096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4" name="Google Shape;1530;p40"/>
              <p:cNvSpPr/>
              <p:nvPr/>
            </p:nvSpPr>
            <p:spPr>
              <a:xfrm flipH="1">
                <a:off x="8159040" y="2715480"/>
                <a:ext cx="734760" cy="1449000"/>
              </a:xfrm>
              <a:custGeom>
                <a:avLst/>
                <a:gdLst>
                  <a:gd name="textAreaLeft" fmla="*/ -360 w 734760"/>
                  <a:gd name="textAreaRight" fmla="*/ 734760 w 734760"/>
                  <a:gd name="textAreaTop" fmla="*/ 0 h 1449000"/>
                  <a:gd name="textAreaBottom" fmla="*/ 1449360 h 1449000"/>
                </a:gdLst>
                <a:ahLst/>
                <a:cxnLst/>
                <a:rect l="textAreaLeft" t="textAreaTop" r="textAreaRight" b="textAreaBottom"/>
                <a:pathLst>
                  <a:path w="463" h="913">
                    <a:moveTo>
                      <a:pt x="427" y="0"/>
                    </a:moveTo>
                    <a:lnTo>
                      <a:pt x="414" y="67"/>
                    </a:lnTo>
                    <a:lnTo>
                      <a:pt x="204" y="67"/>
                    </a:lnTo>
                    <a:lnTo>
                      <a:pt x="217" y="0"/>
                    </a:lnTo>
                    <a:lnTo>
                      <a:pt x="182" y="0"/>
                    </a:lnTo>
                    <a:lnTo>
                      <a:pt x="0" y="913"/>
                    </a:lnTo>
                    <a:lnTo>
                      <a:pt x="36" y="913"/>
                    </a:lnTo>
                    <a:lnTo>
                      <a:pt x="46" y="857"/>
                    </a:lnTo>
                    <a:lnTo>
                      <a:pt x="258" y="857"/>
                    </a:lnTo>
                    <a:lnTo>
                      <a:pt x="247" y="913"/>
                    </a:lnTo>
                    <a:lnTo>
                      <a:pt x="283" y="913"/>
                    </a:lnTo>
                    <a:lnTo>
                      <a:pt x="463" y="0"/>
                    </a:lnTo>
                    <a:lnTo>
                      <a:pt x="427" y="0"/>
                    </a:lnTo>
                    <a:close/>
                    <a:moveTo>
                      <a:pt x="410" y="93"/>
                    </a:moveTo>
                    <a:lnTo>
                      <a:pt x="393" y="176"/>
                    </a:lnTo>
                    <a:lnTo>
                      <a:pt x="182" y="176"/>
                    </a:lnTo>
                    <a:lnTo>
                      <a:pt x="198" y="93"/>
                    </a:lnTo>
                    <a:lnTo>
                      <a:pt x="410" y="93"/>
                    </a:lnTo>
                    <a:close/>
                    <a:moveTo>
                      <a:pt x="95" y="614"/>
                    </a:moveTo>
                    <a:lnTo>
                      <a:pt x="112" y="530"/>
                    </a:lnTo>
                    <a:lnTo>
                      <a:pt x="323" y="530"/>
                    </a:lnTo>
                    <a:lnTo>
                      <a:pt x="307" y="614"/>
                    </a:lnTo>
                    <a:lnTo>
                      <a:pt x="95" y="614"/>
                    </a:lnTo>
                    <a:close/>
                    <a:moveTo>
                      <a:pt x="301" y="639"/>
                    </a:moveTo>
                    <a:lnTo>
                      <a:pt x="284" y="723"/>
                    </a:lnTo>
                    <a:lnTo>
                      <a:pt x="73" y="723"/>
                    </a:lnTo>
                    <a:lnTo>
                      <a:pt x="89" y="639"/>
                    </a:lnTo>
                    <a:lnTo>
                      <a:pt x="301" y="639"/>
                    </a:lnTo>
                    <a:close/>
                    <a:moveTo>
                      <a:pt x="116" y="505"/>
                    </a:moveTo>
                    <a:lnTo>
                      <a:pt x="134" y="421"/>
                    </a:lnTo>
                    <a:lnTo>
                      <a:pt x="344" y="421"/>
                    </a:lnTo>
                    <a:lnTo>
                      <a:pt x="328" y="505"/>
                    </a:lnTo>
                    <a:lnTo>
                      <a:pt x="116" y="505"/>
                    </a:lnTo>
                    <a:close/>
                    <a:moveTo>
                      <a:pt x="139" y="394"/>
                    </a:moveTo>
                    <a:lnTo>
                      <a:pt x="155" y="312"/>
                    </a:lnTo>
                    <a:lnTo>
                      <a:pt x="366" y="312"/>
                    </a:lnTo>
                    <a:lnTo>
                      <a:pt x="350" y="394"/>
                    </a:lnTo>
                    <a:lnTo>
                      <a:pt x="139" y="394"/>
                    </a:lnTo>
                    <a:close/>
                    <a:moveTo>
                      <a:pt x="161" y="285"/>
                    </a:moveTo>
                    <a:lnTo>
                      <a:pt x="177" y="203"/>
                    </a:lnTo>
                    <a:lnTo>
                      <a:pt x="387" y="203"/>
                    </a:lnTo>
                    <a:lnTo>
                      <a:pt x="371" y="285"/>
                    </a:lnTo>
                    <a:lnTo>
                      <a:pt x="161" y="285"/>
                    </a:lnTo>
                    <a:close/>
                    <a:moveTo>
                      <a:pt x="52" y="832"/>
                    </a:moveTo>
                    <a:lnTo>
                      <a:pt x="69" y="748"/>
                    </a:lnTo>
                    <a:lnTo>
                      <a:pt x="280" y="748"/>
                    </a:lnTo>
                    <a:lnTo>
                      <a:pt x="264" y="832"/>
                    </a:lnTo>
                    <a:lnTo>
                      <a:pt x="52" y="832"/>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5" name="Google Shape;1531;p40"/>
              <p:cNvSpPr/>
              <p:nvPr/>
            </p:nvSpPr>
            <p:spPr>
              <a:xfrm flipH="1">
                <a:off x="7658280" y="2494800"/>
                <a:ext cx="522000" cy="547200"/>
              </a:xfrm>
              <a:custGeom>
                <a:avLst/>
                <a:gdLst>
                  <a:gd name="textAreaLeft" fmla="*/ 360 w 522000"/>
                  <a:gd name="textAreaRight" fmla="*/ 522720 w 522000"/>
                  <a:gd name="textAreaTop" fmla="*/ 0 h 547200"/>
                  <a:gd name="textAreaBottom" fmla="*/ 547560 h 547200"/>
                </a:gdLst>
                <a:ahLst/>
                <a:cxnLst/>
                <a:rect l="textAreaLeft" t="textAreaTop" r="textAreaRight" b="textAreaBottom"/>
                <a:pathLst>
                  <a:path w="221" h="231">
                    <a:moveTo>
                      <a:pt x="6" y="0"/>
                    </a:moveTo>
                    <a:cubicBezTo>
                      <a:pt x="0" y="27"/>
                      <a:pt x="18" y="70"/>
                      <a:pt x="64" y="70"/>
                    </a:cubicBezTo>
                    <a:cubicBezTo>
                      <a:pt x="111" y="70"/>
                      <a:pt x="160" y="70"/>
                      <a:pt x="160" y="70"/>
                    </a:cubicBezTo>
                    <a:cubicBezTo>
                      <a:pt x="119" y="231"/>
                      <a:pt x="119" y="231"/>
                      <a:pt x="119" y="231"/>
                    </a:cubicBezTo>
                    <a:cubicBezTo>
                      <a:pt x="165" y="231"/>
                      <a:pt x="165" y="231"/>
                      <a:pt x="165" y="231"/>
                    </a:cubicBezTo>
                    <a:cubicBezTo>
                      <a:pt x="165" y="231"/>
                      <a:pt x="221" y="77"/>
                      <a:pt x="213" y="45"/>
                    </a:cubicBezTo>
                    <a:cubicBezTo>
                      <a:pt x="206" y="14"/>
                      <a:pt x="91" y="0"/>
                      <a:pt x="91" y="0"/>
                    </a:cubicBezTo>
                    <a:lnTo>
                      <a:pt x="6" y="0"/>
                    </a:lnTo>
                    <a:close/>
                  </a:path>
                </a:pathLst>
              </a:custGeom>
              <a:solidFill>
                <a:schemeClr val="accent3"/>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6" name="Google Shape;1532;p40"/>
              <p:cNvSpPr/>
              <p:nvPr/>
            </p:nvSpPr>
            <p:spPr>
              <a:xfrm flipH="1">
                <a:off x="7783560" y="2997720"/>
                <a:ext cx="144000" cy="225000"/>
              </a:xfrm>
              <a:custGeom>
                <a:avLst/>
                <a:gdLst>
                  <a:gd name="textAreaLeft" fmla="*/ 360 w 144000"/>
                  <a:gd name="textAreaRight" fmla="*/ 144720 w 144000"/>
                  <a:gd name="textAreaTop" fmla="*/ 0 h 225000"/>
                  <a:gd name="textAreaBottom" fmla="*/ 225360 h 225000"/>
                </a:gdLst>
                <a:ahLst/>
                <a:cxnLst/>
                <a:rect l="textAreaLeft" t="textAreaTop" r="textAreaRight" b="textAreaBottom"/>
                <a:pathLst>
                  <a:path w="61" h="95">
                    <a:moveTo>
                      <a:pt x="56" y="0"/>
                    </a:moveTo>
                    <a:cubicBezTo>
                      <a:pt x="45" y="35"/>
                      <a:pt x="45" y="35"/>
                      <a:pt x="45" y="35"/>
                    </a:cubicBezTo>
                    <a:cubicBezTo>
                      <a:pt x="43" y="43"/>
                      <a:pt x="43" y="51"/>
                      <a:pt x="47" y="58"/>
                    </a:cubicBezTo>
                    <a:cubicBezTo>
                      <a:pt x="53" y="70"/>
                      <a:pt x="61" y="88"/>
                      <a:pt x="58" y="91"/>
                    </a:cubicBezTo>
                    <a:cubicBezTo>
                      <a:pt x="53" y="95"/>
                      <a:pt x="39" y="90"/>
                      <a:pt x="29" y="83"/>
                    </a:cubicBezTo>
                    <a:cubicBezTo>
                      <a:pt x="19" y="76"/>
                      <a:pt x="0" y="53"/>
                      <a:pt x="3" y="47"/>
                    </a:cubicBezTo>
                    <a:cubicBezTo>
                      <a:pt x="7" y="41"/>
                      <a:pt x="16" y="37"/>
                      <a:pt x="16" y="37"/>
                    </a:cubicBezTo>
                    <a:cubicBezTo>
                      <a:pt x="28" y="0"/>
                      <a:pt x="28" y="0"/>
                      <a:pt x="28" y="0"/>
                    </a:cubicBezTo>
                    <a:lnTo>
                      <a:pt x="56" y="0"/>
                    </a:lnTo>
                    <a:close/>
                  </a:path>
                </a:pathLst>
              </a:custGeom>
              <a:solidFill>
                <a:srgbClr val="B08787"/>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7" name="Google Shape;1533;p40"/>
              <p:cNvSpPr/>
              <p:nvPr/>
            </p:nvSpPr>
            <p:spPr>
              <a:xfrm flipH="1">
                <a:off x="7783560" y="3085200"/>
                <a:ext cx="144000" cy="137880"/>
              </a:xfrm>
              <a:custGeom>
                <a:avLst/>
                <a:gdLst>
                  <a:gd name="textAreaLeft" fmla="*/ 360 w 144000"/>
                  <a:gd name="textAreaRight" fmla="*/ 144720 w 144000"/>
                  <a:gd name="textAreaTop" fmla="*/ 0 h 137880"/>
                  <a:gd name="textAreaBottom" fmla="*/ 138240 h 137880"/>
                </a:gdLst>
                <a:ahLst/>
                <a:cxnLst/>
                <a:rect l="textAreaLeft" t="textAreaTop" r="textAreaRight" b="textAreaBottom"/>
                <a:pathLst>
                  <a:path w="61" h="58">
                    <a:moveTo>
                      <a:pt x="3" y="10"/>
                    </a:moveTo>
                    <a:cubicBezTo>
                      <a:pt x="0" y="16"/>
                      <a:pt x="19" y="39"/>
                      <a:pt x="29" y="46"/>
                    </a:cubicBezTo>
                    <a:cubicBezTo>
                      <a:pt x="39" y="53"/>
                      <a:pt x="53" y="58"/>
                      <a:pt x="58" y="54"/>
                    </a:cubicBezTo>
                    <a:cubicBezTo>
                      <a:pt x="61" y="51"/>
                      <a:pt x="53" y="33"/>
                      <a:pt x="47" y="21"/>
                    </a:cubicBezTo>
                    <a:cubicBezTo>
                      <a:pt x="45" y="18"/>
                      <a:pt x="44" y="15"/>
                      <a:pt x="44" y="11"/>
                    </a:cubicBezTo>
                    <a:cubicBezTo>
                      <a:pt x="36" y="12"/>
                      <a:pt x="29" y="15"/>
                      <a:pt x="29" y="15"/>
                    </a:cubicBezTo>
                    <a:cubicBezTo>
                      <a:pt x="16" y="0"/>
                      <a:pt x="16" y="0"/>
                      <a:pt x="16" y="0"/>
                    </a:cubicBezTo>
                    <a:cubicBezTo>
                      <a:pt x="16" y="0"/>
                      <a:pt x="7" y="4"/>
                      <a:pt x="3" y="1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8" name="Google Shape;1534;p40"/>
              <p:cNvSpPr/>
              <p:nvPr/>
            </p:nvSpPr>
            <p:spPr>
              <a:xfrm flipH="1">
                <a:off x="7758360" y="2975760"/>
                <a:ext cx="151920" cy="74160"/>
              </a:xfrm>
              <a:custGeom>
                <a:avLst/>
                <a:gdLst>
                  <a:gd name="textAreaLeft" fmla="*/ 360 w 151920"/>
                  <a:gd name="textAreaRight" fmla="*/ 152640 w 151920"/>
                  <a:gd name="textAreaTop" fmla="*/ 0 h 74160"/>
                  <a:gd name="textAreaBottom" fmla="*/ 74520 h 74160"/>
                </a:gdLst>
                <a:ahLst/>
                <a:cxnLst/>
                <a:rect l="textAreaLeft" t="textAreaTop" r="textAreaRight" b="textAreaBottom"/>
                <a:pathLst>
                  <a:path w="65" h="31">
                    <a:moveTo>
                      <a:pt x="8" y="0"/>
                    </a:moveTo>
                    <a:cubicBezTo>
                      <a:pt x="0" y="31"/>
                      <a:pt x="0" y="31"/>
                      <a:pt x="0" y="31"/>
                    </a:cubicBezTo>
                    <a:cubicBezTo>
                      <a:pt x="55" y="31"/>
                      <a:pt x="55" y="31"/>
                      <a:pt x="55" y="31"/>
                    </a:cubicBezTo>
                    <a:cubicBezTo>
                      <a:pt x="55" y="31"/>
                      <a:pt x="59" y="19"/>
                      <a:pt x="65" y="0"/>
                    </a:cubicBezTo>
                    <a:lnTo>
                      <a:pt x="8"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37080" bIns="370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19" name="Google Shape;1535;p40"/>
              <p:cNvSpPr/>
              <p:nvPr/>
            </p:nvSpPr>
            <p:spPr>
              <a:xfrm flipH="1">
                <a:off x="7581960" y="2045520"/>
                <a:ext cx="839520" cy="448920"/>
              </a:xfrm>
              <a:custGeom>
                <a:avLst/>
                <a:gdLst>
                  <a:gd name="textAreaLeft" fmla="*/ 360 w 839520"/>
                  <a:gd name="textAreaRight" fmla="*/ 840240 w 839520"/>
                  <a:gd name="textAreaTop" fmla="*/ 0 h 448920"/>
                  <a:gd name="textAreaBottom" fmla="*/ 449280 h 448920"/>
                </a:gdLst>
                <a:ahLst/>
                <a:cxnLst/>
                <a:rect l="textAreaLeft" t="textAreaTop" r="textAreaRight" b="textAreaBottom"/>
                <a:pathLst>
                  <a:path w="355" h="190">
                    <a:moveTo>
                      <a:pt x="229" y="2"/>
                    </a:moveTo>
                    <a:cubicBezTo>
                      <a:pt x="226" y="0"/>
                      <a:pt x="223" y="0"/>
                      <a:pt x="219" y="0"/>
                    </a:cubicBezTo>
                    <a:cubicBezTo>
                      <a:pt x="129" y="0"/>
                      <a:pt x="129" y="0"/>
                      <a:pt x="129" y="0"/>
                    </a:cubicBezTo>
                    <a:cubicBezTo>
                      <a:pt x="114" y="0"/>
                      <a:pt x="101" y="4"/>
                      <a:pt x="89" y="13"/>
                    </a:cubicBezTo>
                    <a:cubicBezTo>
                      <a:pt x="66" y="31"/>
                      <a:pt x="27" y="69"/>
                      <a:pt x="0" y="132"/>
                    </a:cubicBezTo>
                    <a:cubicBezTo>
                      <a:pt x="44" y="132"/>
                      <a:pt x="44" y="132"/>
                      <a:pt x="44" y="132"/>
                    </a:cubicBezTo>
                    <a:cubicBezTo>
                      <a:pt x="44" y="132"/>
                      <a:pt x="65" y="77"/>
                      <a:pt x="98" y="54"/>
                    </a:cubicBezTo>
                    <a:cubicBezTo>
                      <a:pt x="69" y="190"/>
                      <a:pt x="69" y="190"/>
                      <a:pt x="69" y="190"/>
                    </a:cubicBezTo>
                    <a:cubicBezTo>
                      <a:pt x="194" y="190"/>
                      <a:pt x="194" y="190"/>
                      <a:pt x="194" y="190"/>
                    </a:cubicBezTo>
                    <a:cubicBezTo>
                      <a:pt x="217" y="47"/>
                      <a:pt x="217" y="47"/>
                      <a:pt x="217" y="47"/>
                    </a:cubicBezTo>
                    <a:cubicBezTo>
                      <a:pt x="344" y="91"/>
                      <a:pt x="344" y="91"/>
                      <a:pt x="344" y="91"/>
                    </a:cubicBezTo>
                    <a:cubicBezTo>
                      <a:pt x="355" y="56"/>
                      <a:pt x="355" y="56"/>
                      <a:pt x="355" y="56"/>
                    </a:cubicBezTo>
                    <a:lnTo>
                      <a:pt x="229" y="2"/>
                    </a:lnTo>
                    <a:close/>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0" name="Google Shape;1536;p40"/>
              <p:cNvSpPr/>
              <p:nvPr/>
            </p:nvSpPr>
            <p:spPr>
              <a:xfrm flipH="1">
                <a:off x="7821000" y="2494800"/>
                <a:ext cx="479160" cy="547200"/>
              </a:xfrm>
              <a:custGeom>
                <a:avLst/>
                <a:gdLst>
                  <a:gd name="textAreaLeft" fmla="*/ -360 w 479160"/>
                  <a:gd name="textAreaRight" fmla="*/ 479160 w 479160"/>
                  <a:gd name="textAreaTop" fmla="*/ 0 h 547200"/>
                  <a:gd name="textAreaBottom" fmla="*/ 547560 h 547200"/>
                </a:gdLst>
                <a:ahLst/>
                <a:cxnLst/>
                <a:rect l="textAreaLeft" t="textAreaTop" r="textAreaRight" b="textAreaBottom"/>
                <a:pathLst>
                  <a:path w="203" h="231">
                    <a:moveTo>
                      <a:pt x="18" y="0"/>
                    </a:moveTo>
                    <a:cubicBezTo>
                      <a:pt x="12" y="27"/>
                      <a:pt x="0" y="70"/>
                      <a:pt x="46" y="70"/>
                    </a:cubicBezTo>
                    <a:cubicBezTo>
                      <a:pt x="93" y="70"/>
                      <a:pt x="142" y="70"/>
                      <a:pt x="142" y="70"/>
                    </a:cubicBezTo>
                    <a:cubicBezTo>
                      <a:pt x="101" y="231"/>
                      <a:pt x="101" y="231"/>
                      <a:pt x="101" y="231"/>
                    </a:cubicBezTo>
                    <a:cubicBezTo>
                      <a:pt x="147" y="231"/>
                      <a:pt x="147" y="231"/>
                      <a:pt x="147" y="231"/>
                    </a:cubicBezTo>
                    <a:cubicBezTo>
                      <a:pt x="147" y="231"/>
                      <a:pt x="203" y="77"/>
                      <a:pt x="195" y="45"/>
                    </a:cubicBezTo>
                    <a:cubicBezTo>
                      <a:pt x="188" y="14"/>
                      <a:pt x="73" y="0"/>
                      <a:pt x="73" y="0"/>
                    </a:cubicBezTo>
                    <a:lnTo>
                      <a:pt x="18" y="0"/>
                    </a:lnTo>
                    <a:close/>
                  </a:path>
                </a:pathLst>
              </a:custGeom>
              <a:solidFill>
                <a:schemeClr val="accent3"/>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1" name="Google Shape;1537;p40"/>
              <p:cNvSpPr/>
              <p:nvPr/>
            </p:nvSpPr>
            <p:spPr>
              <a:xfrm flipH="1">
                <a:off x="7947360" y="2997720"/>
                <a:ext cx="144000" cy="225000"/>
              </a:xfrm>
              <a:custGeom>
                <a:avLst/>
                <a:gdLst>
                  <a:gd name="textAreaLeft" fmla="*/ 360 w 144000"/>
                  <a:gd name="textAreaRight" fmla="*/ 144720 w 144000"/>
                  <a:gd name="textAreaTop" fmla="*/ 0 h 225000"/>
                  <a:gd name="textAreaBottom" fmla="*/ 225360 h 225000"/>
                </a:gdLst>
                <a:ahLst/>
                <a:cxnLst/>
                <a:rect l="textAreaLeft" t="textAreaTop" r="textAreaRight" b="textAreaBottom"/>
                <a:pathLst>
                  <a:path w="61" h="95">
                    <a:moveTo>
                      <a:pt x="56" y="0"/>
                    </a:moveTo>
                    <a:cubicBezTo>
                      <a:pt x="45" y="35"/>
                      <a:pt x="45" y="35"/>
                      <a:pt x="45" y="35"/>
                    </a:cubicBezTo>
                    <a:cubicBezTo>
                      <a:pt x="43" y="43"/>
                      <a:pt x="43" y="51"/>
                      <a:pt x="47" y="58"/>
                    </a:cubicBezTo>
                    <a:cubicBezTo>
                      <a:pt x="53" y="70"/>
                      <a:pt x="61" y="88"/>
                      <a:pt x="58" y="91"/>
                    </a:cubicBezTo>
                    <a:cubicBezTo>
                      <a:pt x="53" y="95"/>
                      <a:pt x="39" y="90"/>
                      <a:pt x="29" y="83"/>
                    </a:cubicBezTo>
                    <a:cubicBezTo>
                      <a:pt x="19" y="76"/>
                      <a:pt x="0" y="53"/>
                      <a:pt x="3" y="47"/>
                    </a:cubicBezTo>
                    <a:cubicBezTo>
                      <a:pt x="7" y="41"/>
                      <a:pt x="16" y="37"/>
                      <a:pt x="16" y="37"/>
                    </a:cubicBezTo>
                    <a:cubicBezTo>
                      <a:pt x="28" y="0"/>
                      <a:pt x="28" y="0"/>
                      <a:pt x="28" y="0"/>
                    </a:cubicBezTo>
                    <a:lnTo>
                      <a:pt x="56" y="0"/>
                    </a:lnTo>
                    <a:close/>
                  </a:path>
                </a:pathLst>
              </a:custGeom>
              <a:solidFill>
                <a:srgbClr val="B08787"/>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2" name="Google Shape;1538;p40"/>
              <p:cNvSpPr/>
              <p:nvPr/>
            </p:nvSpPr>
            <p:spPr>
              <a:xfrm flipH="1">
                <a:off x="7947360" y="3085200"/>
                <a:ext cx="144000" cy="137880"/>
              </a:xfrm>
              <a:custGeom>
                <a:avLst/>
                <a:gdLst>
                  <a:gd name="textAreaLeft" fmla="*/ 360 w 144000"/>
                  <a:gd name="textAreaRight" fmla="*/ 144720 w 144000"/>
                  <a:gd name="textAreaTop" fmla="*/ 0 h 137880"/>
                  <a:gd name="textAreaBottom" fmla="*/ 138240 h 137880"/>
                </a:gdLst>
                <a:ahLst/>
                <a:cxnLst/>
                <a:rect l="textAreaLeft" t="textAreaTop" r="textAreaRight" b="textAreaBottom"/>
                <a:pathLst>
                  <a:path w="61" h="58">
                    <a:moveTo>
                      <a:pt x="3" y="10"/>
                    </a:moveTo>
                    <a:cubicBezTo>
                      <a:pt x="0" y="16"/>
                      <a:pt x="19" y="39"/>
                      <a:pt x="29" y="46"/>
                    </a:cubicBezTo>
                    <a:cubicBezTo>
                      <a:pt x="39" y="53"/>
                      <a:pt x="53" y="58"/>
                      <a:pt x="58" y="54"/>
                    </a:cubicBezTo>
                    <a:cubicBezTo>
                      <a:pt x="61" y="51"/>
                      <a:pt x="53" y="33"/>
                      <a:pt x="47" y="21"/>
                    </a:cubicBezTo>
                    <a:cubicBezTo>
                      <a:pt x="45" y="18"/>
                      <a:pt x="44" y="15"/>
                      <a:pt x="44" y="11"/>
                    </a:cubicBezTo>
                    <a:cubicBezTo>
                      <a:pt x="36" y="12"/>
                      <a:pt x="29" y="15"/>
                      <a:pt x="29" y="15"/>
                    </a:cubicBezTo>
                    <a:cubicBezTo>
                      <a:pt x="16" y="0"/>
                      <a:pt x="16" y="0"/>
                      <a:pt x="16" y="0"/>
                    </a:cubicBezTo>
                    <a:cubicBezTo>
                      <a:pt x="16" y="0"/>
                      <a:pt x="7" y="4"/>
                      <a:pt x="3" y="1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3" name="Google Shape;1539;p40"/>
              <p:cNvSpPr/>
              <p:nvPr/>
            </p:nvSpPr>
            <p:spPr>
              <a:xfrm flipH="1">
                <a:off x="8328240" y="2338920"/>
                <a:ext cx="164880" cy="290160"/>
              </a:xfrm>
              <a:custGeom>
                <a:avLst/>
                <a:gdLst>
                  <a:gd name="textAreaLeft" fmla="*/ 360 w 164880"/>
                  <a:gd name="textAreaRight" fmla="*/ 165600 w 164880"/>
                  <a:gd name="textAreaTop" fmla="*/ 0 h 290160"/>
                  <a:gd name="textAreaBottom" fmla="*/ 290520 h 290160"/>
                </a:gdLst>
                <a:ahLst/>
                <a:cxnLst/>
                <a:rect l="textAreaLeft" t="textAreaTop" r="textAreaRight" b="textAreaBottom"/>
                <a:pathLst>
                  <a:path w="70" h="123">
                    <a:moveTo>
                      <a:pt x="70" y="1"/>
                    </a:moveTo>
                    <a:cubicBezTo>
                      <a:pt x="70" y="2"/>
                      <a:pt x="39" y="88"/>
                      <a:pt x="39" y="88"/>
                    </a:cubicBezTo>
                    <a:cubicBezTo>
                      <a:pt x="39" y="88"/>
                      <a:pt x="35" y="112"/>
                      <a:pt x="33" y="114"/>
                    </a:cubicBezTo>
                    <a:cubicBezTo>
                      <a:pt x="30" y="116"/>
                      <a:pt x="32" y="99"/>
                      <a:pt x="32" y="99"/>
                    </a:cubicBezTo>
                    <a:cubicBezTo>
                      <a:pt x="17" y="123"/>
                      <a:pt x="17" y="123"/>
                      <a:pt x="17" y="123"/>
                    </a:cubicBezTo>
                    <a:cubicBezTo>
                      <a:pt x="3" y="114"/>
                      <a:pt x="3" y="114"/>
                      <a:pt x="3" y="114"/>
                    </a:cubicBezTo>
                    <a:cubicBezTo>
                      <a:pt x="1" y="112"/>
                      <a:pt x="0" y="108"/>
                      <a:pt x="2" y="106"/>
                    </a:cubicBezTo>
                    <a:cubicBezTo>
                      <a:pt x="19" y="82"/>
                      <a:pt x="19" y="82"/>
                      <a:pt x="19" y="82"/>
                    </a:cubicBezTo>
                    <a:cubicBezTo>
                      <a:pt x="43" y="0"/>
                      <a:pt x="43" y="0"/>
                      <a:pt x="43" y="0"/>
                    </a:cubicBezTo>
                    <a:lnTo>
                      <a:pt x="70" y="1"/>
                    </a:lnTo>
                    <a:close/>
                  </a:path>
                </a:pathLst>
              </a:custGeom>
              <a:solidFill>
                <a:srgbClr val="B08787"/>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4" name="Google Shape;1540;p40"/>
              <p:cNvSpPr/>
              <p:nvPr/>
            </p:nvSpPr>
            <p:spPr>
              <a:xfrm flipH="1">
                <a:off x="8289360" y="2307240"/>
                <a:ext cx="139320" cy="52200"/>
              </a:xfrm>
              <a:custGeom>
                <a:avLst/>
                <a:gdLst>
                  <a:gd name="textAreaLeft" fmla="*/ -360 w 139320"/>
                  <a:gd name="textAreaRight" fmla="*/ 139320 w 139320"/>
                  <a:gd name="textAreaTop" fmla="*/ 0 h 52200"/>
                  <a:gd name="textAreaBottom" fmla="*/ 52560 h 52200"/>
                </a:gdLst>
                <a:ahLst/>
                <a:cxnLst/>
                <a:rect l="textAreaLeft" t="textAreaTop" r="textAreaRight" b="textAreaBottom"/>
                <a:pathLst>
                  <a:path w="59" h="22">
                    <a:moveTo>
                      <a:pt x="10" y="0"/>
                    </a:moveTo>
                    <a:cubicBezTo>
                      <a:pt x="7" y="7"/>
                      <a:pt x="3" y="14"/>
                      <a:pt x="0" y="22"/>
                    </a:cubicBezTo>
                    <a:cubicBezTo>
                      <a:pt x="49" y="22"/>
                      <a:pt x="49" y="22"/>
                      <a:pt x="49" y="22"/>
                    </a:cubicBezTo>
                    <a:cubicBezTo>
                      <a:pt x="49" y="22"/>
                      <a:pt x="53" y="13"/>
                      <a:pt x="59" y="0"/>
                    </a:cubicBezTo>
                    <a:lnTo>
                      <a:pt x="10"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26280" bIns="262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5" name="Google Shape;1541;p40"/>
              <p:cNvSpPr/>
              <p:nvPr/>
            </p:nvSpPr>
            <p:spPr>
              <a:xfrm flipH="1">
                <a:off x="7919640" y="2975760"/>
                <a:ext cx="153720" cy="74160"/>
              </a:xfrm>
              <a:custGeom>
                <a:avLst/>
                <a:gdLst>
                  <a:gd name="textAreaLeft" fmla="*/ -360 w 153720"/>
                  <a:gd name="textAreaRight" fmla="*/ 153720 w 153720"/>
                  <a:gd name="textAreaTop" fmla="*/ 0 h 74160"/>
                  <a:gd name="textAreaBottom" fmla="*/ 74520 h 74160"/>
                </a:gdLst>
                <a:ahLst/>
                <a:cxnLst/>
                <a:rect l="textAreaLeft" t="textAreaTop" r="textAreaRight" b="textAreaBottom"/>
                <a:pathLst>
                  <a:path w="65" h="31">
                    <a:moveTo>
                      <a:pt x="8" y="0"/>
                    </a:moveTo>
                    <a:cubicBezTo>
                      <a:pt x="0" y="31"/>
                      <a:pt x="0" y="31"/>
                      <a:pt x="0" y="31"/>
                    </a:cubicBezTo>
                    <a:cubicBezTo>
                      <a:pt x="55" y="31"/>
                      <a:pt x="55" y="31"/>
                      <a:pt x="55" y="31"/>
                    </a:cubicBezTo>
                    <a:cubicBezTo>
                      <a:pt x="55" y="31"/>
                      <a:pt x="59" y="19"/>
                      <a:pt x="65" y="0"/>
                    </a:cubicBezTo>
                    <a:lnTo>
                      <a:pt x="8"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37080" bIns="3708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6" name="Google Shape;1542;p40"/>
              <p:cNvSpPr/>
              <p:nvPr/>
            </p:nvSpPr>
            <p:spPr>
              <a:xfrm flipH="1">
                <a:off x="7994160" y="1788120"/>
                <a:ext cx="122040" cy="201240"/>
              </a:xfrm>
              <a:custGeom>
                <a:avLst/>
                <a:gdLst>
                  <a:gd name="textAreaLeft" fmla="*/ -360 w 122040"/>
                  <a:gd name="textAreaRight" fmla="*/ 122040 w 122040"/>
                  <a:gd name="textAreaTop" fmla="*/ 0 h 201240"/>
                  <a:gd name="textAreaBottom" fmla="*/ 201600 h 201240"/>
                </a:gdLst>
                <a:ahLst/>
                <a:cxnLst/>
                <a:rect l="textAreaLeft" t="textAreaTop" r="textAreaRight" b="textAreaBottom"/>
                <a:pathLst>
                  <a:path w="52" h="85">
                    <a:moveTo>
                      <a:pt x="25" y="85"/>
                    </a:moveTo>
                    <a:cubicBezTo>
                      <a:pt x="18" y="74"/>
                      <a:pt x="18" y="74"/>
                      <a:pt x="18" y="74"/>
                    </a:cubicBezTo>
                    <a:cubicBezTo>
                      <a:pt x="18" y="74"/>
                      <a:pt x="0" y="50"/>
                      <a:pt x="13" y="25"/>
                    </a:cubicBezTo>
                    <a:cubicBezTo>
                      <a:pt x="26" y="0"/>
                      <a:pt x="52" y="30"/>
                      <a:pt x="52" y="30"/>
                    </a:cubicBezTo>
                    <a:lnTo>
                      <a:pt x="25" y="85"/>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7" name="Google Shape;1543;p40"/>
              <p:cNvSpPr/>
              <p:nvPr/>
            </p:nvSpPr>
            <p:spPr>
              <a:xfrm flipH="1">
                <a:off x="7922520" y="1848600"/>
                <a:ext cx="183960" cy="259920"/>
              </a:xfrm>
              <a:custGeom>
                <a:avLst/>
                <a:gdLst>
                  <a:gd name="textAreaLeft" fmla="*/ -360 w 183960"/>
                  <a:gd name="textAreaRight" fmla="*/ 183960 w 183960"/>
                  <a:gd name="textAreaTop" fmla="*/ 0 h 259920"/>
                  <a:gd name="textAreaBottom" fmla="*/ 260280 h 259920"/>
                </a:gdLst>
                <a:ahLst/>
                <a:cxnLst/>
                <a:rect l="textAreaLeft" t="textAreaTop" r="textAreaRight" b="textAreaBottom"/>
                <a:pathLst>
                  <a:path w="78" h="110">
                    <a:moveTo>
                      <a:pt x="73" y="0"/>
                    </a:moveTo>
                    <a:cubicBezTo>
                      <a:pt x="36" y="0"/>
                      <a:pt x="36" y="0"/>
                      <a:pt x="36" y="0"/>
                    </a:cubicBezTo>
                    <a:cubicBezTo>
                      <a:pt x="36" y="7"/>
                      <a:pt x="35" y="14"/>
                      <a:pt x="32" y="20"/>
                    </a:cubicBezTo>
                    <a:cubicBezTo>
                      <a:pt x="32" y="17"/>
                      <a:pt x="30" y="13"/>
                      <a:pt x="26" y="13"/>
                    </a:cubicBezTo>
                    <a:cubicBezTo>
                      <a:pt x="19" y="14"/>
                      <a:pt x="17" y="32"/>
                      <a:pt x="23" y="33"/>
                    </a:cubicBezTo>
                    <a:cubicBezTo>
                      <a:pt x="24" y="33"/>
                      <a:pt x="25" y="33"/>
                      <a:pt x="26" y="33"/>
                    </a:cubicBezTo>
                    <a:cubicBezTo>
                      <a:pt x="20" y="43"/>
                      <a:pt x="14" y="49"/>
                      <a:pt x="14" y="49"/>
                    </a:cubicBezTo>
                    <a:cubicBezTo>
                      <a:pt x="10" y="82"/>
                      <a:pt x="10" y="82"/>
                      <a:pt x="10" y="82"/>
                    </a:cubicBezTo>
                    <a:cubicBezTo>
                      <a:pt x="0" y="82"/>
                      <a:pt x="0" y="82"/>
                      <a:pt x="0" y="82"/>
                    </a:cubicBezTo>
                    <a:cubicBezTo>
                      <a:pt x="30" y="110"/>
                      <a:pt x="59" y="83"/>
                      <a:pt x="59" y="83"/>
                    </a:cubicBezTo>
                    <a:cubicBezTo>
                      <a:pt x="48" y="83"/>
                      <a:pt x="48" y="83"/>
                      <a:pt x="48" y="83"/>
                    </a:cubicBezTo>
                    <a:cubicBezTo>
                      <a:pt x="48" y="60"/>
                      <a:pt x="48" y="60"/>
                      <a:pt x="48" y="60"/>
                    </a:cubicBezTo>
                    <a:cubicBezTo>
                      <a:pt x="48" y="57"/>
                      <a:pt x="50" y="55"/>
                      <a:pt x="53" y="55"/>
                    </a:cubicBezTo>
                    <a:cubicBezTo>
                      <a:pt x="60" y="54"/>
                      <a:pt x="60" y="54"/>
                      <a:pt x="60" y="54"/>
                    </a:cubicBezTo>
                    <a:cubicBezTo>
                      <a:pt x="65" y="54"/>
                      <a:pt x="68" y="51"/>
                      <a:pt x="69" y="46"/>
                    </a:cubicBezTo>
                    <a:cubicBezTo>
                      <a:pt x="71" y="33"/>
                      <a:pt x="71" y="33"/>
                      <a:pt x="71" y="33"/>
                    </a:cubicBezTo>
                    <a:cubicBezTo>
                      <a:pt x="78" y="32"/>
                      <a:pt x="78" y="32"/>
                      <a:pt x="78" y="32"/>
                    </a:cubicBezTo>
                    <a:cubicBezTo>
                      <a:pt x="78" y="32"/>
                      <a:pt x="74" y="1"/>
                      <a:pt x="73" y="0"/>
                    </a:cubicBezTo>
                    <a:close/>
                  </a:path>
                </a:pathLst>
              </a:custGeom>
              <a:solidFill>
                <a:srgbClr val="B08787"/>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8" name="Google Shape;1544;p40"/>
              <p:cNvSpPr/>
              <p:nvPr/>
            </p:nvSpPr>
            <p:spPr>
              <a:xfrm flipH="1">
                <a:off x="7879680" y="1776960"/>
                <a:ext cx="217080" cy="82080"/>
              </a:xfrm>
              <a:custGeom>
                <a:avLst/>
                <a:gdLst>
                  <a:gd name="textAreaLeft" fmla="*/ -360 w 217080"/>
                  <a:gd name="textAreaRight" fmla="*/ 217080 w 217080"/>
                  <a:gd name="textAreaTop" fmla="*/ 0 h 82080"/>
                  <a:gd name="textAreaBottom" fmla="*/ 82440 h 82080"/>
                </a:gdLst>
                <a:ahLst/>
                <a:cxnLst/>
                <a:rect l="textAreaLeft" t="textAreaTop" r="textAreaRight" b="textAreaBottom"/>
                <a:pathLst>
                  <a:path w="92" h="35">
                    <a:moveTo>
                      <a:pt x="2" y="32"/>
                    </a:moveTo>
                    <a:cubicBezTo>
                      <a:pt x="2" y="34"/>
                      <a:pt x="4" y="35"/>
                      <a:pt x="6" y="35"/>
                    </a:cubicBezTo>
                    <a:cubicBezTo>
                      <a:pt x="77" y="35"/>
                      <a:pt x="77" y="35"/>
                      <a:pt x="77" y="35"/>
                    </a:cubicBezTo>
                    <a:cubicBezTo>
                      <a:pt x="87" y="35"/>
                      <a:pt x="92" y="35"/>
                      <a:pt x="92" y="31"/>
                    </a:cubicBezTo>
                    <a:cubicBezTo>
                      <a:pt x="92" y="28"/>
                      <a:pt x="79" y="26"/>
                      <a:pt x="79" y="26"/>
                    </a:cubicBezTo>
                    <a:cubicBezTo>
                      <a:pt x="79" y="26"/>
                      <a:pt x="72" y="0"/>
                      <a:pt x="46" y="0"/>
                    </a:cubicBezTo>
                    <a:cubicBezTo>
                      <a:pt x="21" y="0"/>
                      <a:pt x="3" y="11"/>
                      <a:pt x="1" y="23"/>
                    </a:cubicBezTo>
                    <a:cubicBezTo>
                      <a:pt x="0" y="27"/>
                      <a:pt x="1" y="30"/>
                      <a:pt x="2" y="32"/>
                    </a:cubicBezTo>
                    <a:close/>
                  </a:path>
                </a:pathLst>
              </a:custGeom>
              <a:solidFill>
                <a:schemeClr val="accent1"/>
              </a:solidFill>
              <a:ln w="0">
                <a:noFill/>
              </a:ln>
            </p:spPr>
            <p:style>
              <a:lnRef idx="0">
                <a:scrgbClr r="0" g="0" b="0"/>
              </a:lnRef>
              <a:fillRef idx="0">
                <a:scrgbClr r="0" g="0" b="0"/>
              </a:fillRef>
              <a:effectRef idx="0">
                <a:scrgbClr r="0" g="0" b="0"/>
              </a:effectRef>
              <a:fontRef idx="minor"/>
            </p:style>
            <p:txBody>
              <a:bodyPr tIns="41040" bIns="410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29" name="Google Shape;1545;p40"/>
              <p:cNvSpPr/>
              <p:nvPr/>
            </p:nvSpPr>
            <p:spPr>
              <a:xfrm flipH="1">
                <a:off x="6999480" y="2137320"/>
                <a:ext cx="360000" cy="399600"/>
              </a:xfrm>
              <a:custGeom>
                <a:avLst/>
                <a:gdLst>
                  <a:gd name="textAreaLeft" fmla="*/ 360 w 360000"/>
                  <a:gd name="textAreaRight" fmla="*/ 360720 w 360000"/>
                  <a:gd name="textAreaTop" fmla="*/ 0 h 399600"/>
                  <a:gd name="textAreaBottom" fmla="*/ 399960 h 399600"/>
                </a:gdLst>
                <a:ahLst/>
                <a:cxnLst/>
                <a:rect l="textAreaLeft" t="textAreaTop" r="textAreaRight" b="textAreaBottom"/>
                <a:pathLst>
                  <a:path w="227" h="252">
                    <a:moveTo>
                      <a:pt x="61" y="15"/>
                    </a:moveTo>
                    <a:lnTo>
                      <a:pt x="214" y="54"/>
                    </a:lnTo>
                    <a:lnTo>
                      <a:pt x="166" y="239"/>
                    </a:lnTo>
                    <a:lnTo>
                      <a:pt x="13" y="198"/>
                    </a:lnTo>
                    <a:lnTo>
                      <a:pt x="61" y="15"/>
                    </a:lnTo>
                    <a:close/>
                    <a:moveTo>
                      <a:pt x="52" y="0"/>
                    </a:moveTo>
                    <a:lnTo>
                      <a:pt x="0" y="207"/>
                    </a:lnTo>
                    <a:lnTo>
                      <a:pt x="174" y="252"/>
                    </a:lnTo>
                    <a:lnTo>
                      <a:pt x="227" y="46"/>
                    </a:lnTo>
                    <a:lnTo>
                      <a:pt x="52" y="0"/>
                    </a:lnTo>
                    <a:close/>
                  </a:path>
                </a:pathLst>
              </a:custGeom>
              <a:solidFill>
                <a:srgbClr val="FF007A"/>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0" name="Google Shape;1546;p40"/>
              <p:cNvSpPr/>
              <p:nvPr/>
            </p:nvSpPr>
            <p:spPr>
              <a:xfrm flipH="1">
                <a:off x="6999480" y="2137320"/>
                <a:ext cx="360000" cy="399600"/>
              </a:xfrm>
              <a:custGeom>
                <a:avLst/>
                <a:gdLst>
                  <a:gd name="textAreaLeft" fmla="*/ 360 w 360000"/>
                  <a:gd name="textAreaRight" fmla="*/ 360720 w 360000"/>
                  <a:gd name="textAreaTop" fmla="*/ 0 h 399600"/>
                  <a:gd name="textAreaBottom" fmla="*/ 399960 h 399600"/>
                </a:gdLst>
                <a:ahLst/>
                <a:cxnLst/>
                <a:rect l="textAreaLeft" t="textAreaTop" r="textAreaRight" b="textAreaBottom"/>
                <a:pathLst>
                  <a:path w="227" h="252">
                    <a:moveTo>
                      <a:pt x="61" y="15"/>
                    </a:moveTo>
                    <a:lnTo>
                      <a:pt x="214" y="54"/>
                    </a:lnTo>
                    <a:lnTo>
                      <a:pt x="166" y="239"/>
                    </a:lnTo>
                    <a:lnTo>
                      <a:pt x="13" y="198"/>
                    </a:lnTo>
                    <a:lnTo>
                      <a:pt x="61" y="15"/>
                    </a:lnTo>
                    <a:moveTo>
                      <a:pt x="52" y="0"/>
                    </a:moveTo>
                    <a:lnTo>
                      <a:pt x="0" y="207"/>
                    </a:lnTo>
                    <a:lnTo>
                      <a:pt x="174" y="252"/>
                    </a:lnTo>
                    <a:lnTo>
                      <a:pt x="227" y="46"/>
                    </a:lnTo>
                    <a:lnTo>
                      <a:pt x="52" y="0"/>
                    </a:lnTo>
                  </a:path>
                </a:pathLst>
              </a:custGeom>
              <a:solidFill>
                <a:schemeClr val="lt2"/>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1" name="Google Shape;1547;p40"/>
              <p:cNvSpPr/>
              <p:nvPr/>
            </p:nvSpPr>
            <p:spPr>
              <a:xfrm flipH="1">
                <a:off x="7252920" y="2201040"/>
                <a:ext cx="323640" cy="156960"/>
              </a:xfrm>
              <a:custGeom>
                <a:avLst/>
                <a:gdLst>
                  <a:gd name="textAreaLeft" fmla="*/ -360 w 323640"/>
                  <a:gd name="textAreaRight" fmla="*/ 323640 w 323640"/>
                  <a:gd name="textAreaTop" fmla="*/ 0 h 156960"/>
                  <a:gd name="textAreaBottom" fmla="*/ 157320 h 156960"/>
                </a:gdLst>
                <a:ahLst/>
                <a:cxnLst/>
                <a:rect l="textAreaLeft" t="textAreaTop" r="textAreaRight" b="textAreaBottom"/>
                <a:pathLst>
                  <a:path w="137" h="66">
                    <a:moveTo>
                      <a:pt x="9" y="0"/>
                    </a:moveTo>
                    <a:cubicBezTo>
                      <a:pt x="94" y="36"/>
                      <a:pt x="94" y="36"/>
                      <a:pt x="94" y="36"/>
                    </a:cubicBezTo>
                    <a:cubicBezTo>
                      <a:pt x="94" y="36"/>
                      <a:pt x="109" y="30"/>
                      <a:pt x="123" y="29"/>
                    </a:cubicBezTo>
                    <a:cubicBezTo>
                      <a:pt x="137" y="28"/>
                      <a:pt x="132" y="35"/>
                      <a:pt x="125" y="36"/>
                    </a:cubicBezTo>
                    <a:cubicBezTo>
                      <a:pt x="118" y="36"/>
                      <a:pt x="111" y="39"/>
                      <a:pt x="111" y="39"/>
                    </a:cubicBezTo>
                    <a:cubicBezTo>
                      <a:pt x="104" y="66"/>
                      <a:pt x="104" y="66"/>
                      <a:pt x="104" y="66"/>
                    </a:cubicBezTo>
                    <a:cubicBezTo>
                      <a:pt x="89" y="54"/>
                      <a:pt x="89" y="54"/>
                      <a:pt x="89" y="54"/>
                    </a:cubicBezTo>
                    <a:cubicBezTo>
                      <a:pt x="0" y="27"/>
                      <a:pt x="0" y="27"/>
                      <a:pt x="0" y="27"/>
                    </a:cubicBezTo>
                    <a:lnTo>
                      <a:pt x="9" y="0"/>
                    </a:lnTo>
                    <a:close/>
                  </a:path>
                </a:pathLst>
              </a:custGeom>
              <a:solidFill>
                <a:srgbClr val="B08787"/>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2" name="Google Shape;1548;p40"/>
              <p:cNvSpPr/>
              <p:nvPr/>
            </p:nvSpPr>
            <p:spPr>
              <a:xfrm flipH="1">
                <a:off x="7537680" y="2166120"/>
                <a:ext cx="82080" cy="122040"/>
              </a:xfrm>
              <a:custGeom>
                <a:avLst/>
                <a:gdLst>
                  <a:gd name="textAreaLeft" fmla="*/ 360 w 82080"/>
                  <a:gd name="textAreaRight" fmla="*/ 82800 w 82080"/>
                  <a:gd name="textAreaTop" fmla="*/ 0 h 122040"/>
                  <a:gd name="textAreaBottom" fmla="*/ 122400 h 122040"/>
                </a:gdLst>
                <a:ahLst/>
                <a:cxnLst/>
                <a:rect l="textAreaLeft" t="textAreaTop" r="textAreaRight" b="textAreaBottom"/>
                <a:pathLst>
                  <a:path w="35" h="52">
                    <a:moveTo>
                      <a:pt x="0" y="44"/>
                    </a:moveTo>
                    <a:cubicBezTo>
                      <a:pt x="21" y="52"/>
                      <a:pt x="21" y="52"/>
                      <a:pt x="21" y="52"/>
                    </a:cubicBezTo>
                    <a:cubicBezTo>
                      <a:pt x="35" y="10"/>
                      <a:pt x="35" y="10"/>
                      <a:pt x="35" y="10"/>
                    </a:cubicBezTo>
                    <a:cubicBezTo>
                      <a:pt x="12" y="0"/>
                      <a:pt x="12" y="0"/>
                      <a:pt x="12" y="0"/>
                    </a:cubicBezTo>
                    <a:cubicBezTo>
                      <a:pt x="9" y="12"/>
                      <a:pt x="4" y="31"/>
                      <a:pt x="0" y="4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533" name="Google Shape;1549;p40"/>
            <p:cNvGrpSpPr/>
            <p:nvPr/>
          </p:nvGrpSpPr>
          <p:grpSpPr>
            <a:xfrm>
              <a:off x="5405760" y="665280"/>
              <a:ext cx="326520" cy="328320"/>
              <a:chOff x="5405760" y="665280"/>
              <a:chExt cx="326520" cy="328320"/>
            </a:xfrm>
          </p:grpSpPr>
          <p:sp>
            <p:nvSpPr>
              <p:cNvPr id="1534" name="Google Shape;1550;p40"/>
              <p:cNvSpPr/>
              <p:nvPr/>
            </p:nvSpPr>
            <p:spPr>
              <a:xfrm>
                <a:off x="5546880" y="8244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5" name="Google Shape;1551;p40"/>
              <p:cNvSpPr/>
              <p:nvPr/>
            </p:nvSpPr>
            <p:spPr>
              <a:xfrm>
                <a:off x="5615640" y="82440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6" name="Google Shape;1552;p40"/>
              <p:cNvSpPr/>
              <p:nvPr/>
            </p:nvSpPr>
            <p:spPr>
              <a:xfrm>
                <a:off x="5684400" y="82440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7" name="Google Shape;1553;p40"/>
              <p:cNvSpPr/>
              <p:nvPr/>
            </p:nvSpPr>
            <p:spPr>
              <a:xfrm>
                <a:off x="5476320" y="82440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8" name="Google Shape;1554;p40"/>
              <p:cNvSpPr/>
              <p:nvPr/>
            </p:nvSpPr>
            <p:spPr>
              <a:xfrm>
                <a:off x="5405760" y="82440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39" name="Google Shape;1555;p40"/>
              <p:cNvSpPr/>
              <p:nvPr/>
            </p:nvSpPr>
            <p:spPr>
              <a:xfrm>
                <a:off x="5564160" y="80676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0" name="Google Shape;1556;p40"/>
              <p:cNvSpPr/>
              <p:nvPr/>
            </p:nvSpPr>
            <p:spPr>
              <a:xfrm>
                <a:off x="5564160" y="87624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1" name="Google Shape;1557;p40"/>
              <p:cNvSpPr/>
              <p:nvPr/>
            </p:nvSpPr>
            <p:spPr>
              <a:xfrm>
                <a:off x="5564160" y="94428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2" name="Google Shape;1558;p40"/>
              <p:cNvSpPr/>
              <p:nvPr/>
            </p:nvSpPr>
            <p:spPr>
              <a:xfrm>
                <a:off x="5564160" y="73548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3" name="Google Shape;1559;p40"/>
              <p:cNvSpPr/>
              <p:nvPr/>
            </p:nvSpPr>
            <p:spPr>
              <a:xfrm>
                <a:off x="5564160" y="66528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 name="PlaceHolder 1"/>
          <p:cNvSpPr>
            <a:spLocks noGrp="1"/>
          </p:cNvSpPr>
          <p:nvPr>
            <p:ph type="title"/>
          </p:nvPr>
        </p:nvSpPr>
        <p:spPr>
          <a:xfrm>
            <a:off x="723960" y="447840"/>
            <a:ext cx="7714800" cy="571320"/>
          </a:xfrm>
          <a:prstGeom prst="rect">
            <a:avLst/>
          </a:prstGeom>
          <a:noFill/>
          <a:ln w="0">
            <a:noFill/>
          </a:ln>
        </p:spPr>
        <p:txBody>
          <a:bodyPr lIns="91440" tIns="91440" rIns="91440" bIns="91440" anchor="t">
            <a:normAutofit fontScale="90000"/>
          </a:bodyPr>
          <a:lstStyle/>
          <a:p>
            <a:pPr indent="0" algn="ctr">
              <a:lnSpc>
                <a:spcPct val="100000"/>
              </a:lnSpc>
              <a:buNone/>
              <a:tabLst>
                <a:tab pos="0" algn="l"/>
              </a:tabLst>
            </a:pPr>
            <a:r>
              <a:rPr lang="en" sz="3200" b="0" strike="noStrike" spc="-1" dirty="0">
                <a:solidFill>
                  <a:schemeClr val="dk1"/>
                </a:solidFill>
                <a:latin typeface="Plus Jakarta Sans ExtraBold"/>
                <a:ea typeface="Plus Jakarta Sans ExtraBold"/>
              </a:rPr>
              <a:t>Key </a:t>
            </a:r>
            <a:r>
              <a:rPr lang="en" sz="3200" b="0" strike="noStrike" spc="-1" dirty="0">
                <a:solidFill>
                  <a:schemeClr val="dk1"/>
                </a:solidFill>
                <a:latin typeface="Palatino Linotype" panose="02040502050505030304" pitchFamily="18" charset="0"/>
                <a:ea typeface="Plus Jakarta Sans ExtraBold"/>
              </a:rPr>
              <a:t>functionalities</a:t>
            </a:r>
            <a:endParaRPr lang="fr-FR" sz="3200" b="0" strike="noStrike" spc="-1" dirty="0">
              <a:solidFill>
                <a:schemeClr val="dk1"/>
              </a:solidFill>
              <a:latin typeface="Palatino Linotype" panose="02040502050505030304" pitchFamily="18" charset="0"/>
            </a:endParaRPr>
          </a:p>
        </p:txBody>
      </p:sp>
      <p:sp>
        <p:nvSpPr>
          <p:cNvPr id="1555" name="PlaceHolder 2"/>
          <p:cNvSpPr>
            <a:spLocks noGrp="1"/>
          </p:cNvSpPr>
          <p:nvPr>
            <p:ph type="subTitle"/>
          </p:nvPr>
        </p:nvSpPr>
        <p:spPr>
          <a:xfrm>
            <a:off x="2428920" y="1495440"/>
            <a:ext cx="42955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DM Sans"/>
                <a:ea typeface="DM Sans"/>
              </a:rPr>
              <a:t>The Cookbook Recipe App boasts several key functionalities, including categorized recipes for various cuisines, an extensive ingredients list for each recipe, embedded YouTube video tutorials for visual learning, and a user-friendly interface that allows easy navigation between different sections of the app.</a:t>
            </a:r>
            <a:endParaRPr lang="en-US" sz="1400" b="0" strike="noStrike" spc="-1">
              <a:solidFill>
                <a:srgbClr val="000000"/>
              </a:solidFill>
              <a:latin typeface="OpenSymbol"/>
            </a:endParaRPr>
          </a:p>
        </p:txBody>
      </p:sp>
      <p:pic>
        <p:nvPicPr>
          <p:cNvPr id="3" name="Picture 2">
            <a:extLst>
              <a:ext uri="{FF2B5EF4-FFF2-40B4-BE49-F238E27FC236}">
                <a16:creationId xmlns:a16="http://schemas.microsoft.com/office/drawing/2014/main" id="{6E1AC421-A17F-1211-4FED-7208F2C9FABF}"/>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2000250" y="0"/>
            <a:ext cx="5143500" cy="51435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2" name="PlaceHolder 1"/>
          <p:cNvSpPr>
            <a:spLocks noGrp="1"/>
          </p:cNvSpPr>
          <p:nvPr>
            <p:ph type="title"/>
          </p:nvPr>
        </p:nvSpPr>
        <p:spPr>
          <a:xfrm>
            <a:off x="4648320" y="3029040"/>
            <a:ext cx="3781080" cy="1228320"/>
          </a:xfrm>
          <a:prstGeom prst="rect">
            <a:avLst/>
          </a:prstGeom>
          <a:noFill/>
          <a:ln w="0">
            <a:noFill/>
          </a:ln>
        </p:spPr>
        <p:txBody>
          <a:bodyPr lIns="91440" tIns="91440" rIns="91440" bIns="91440" anchor="b">
            <a:normAutofit/>
          </a:bodyPr>
          <a:lstStyle/>
          <a:p>
            <a:pPr indent="0">
              <a:lnSpc>
                <a:spcPct val="100000"/>
              </a:lnSpc>
              <a:buNone/>
              <a:tabLst>
                <a:tab pos="0" algn="l"/>
              </a:tabLst>
            </a:pPr>
            <a:endParaRPr lang="fr-FR" sz="3700" b="0" strike="noStrike" spc="-1" dirty="0">
              <a:solidFill>
                <a:schemeClr val="dk1"/>
              </a:solidFill>
              <a:latin typeface="Arial"/>
            </a:endParaRPr>
          </a:p>
        </p:txBody>
      </p:sp>
      <p:sp>
        <p:nvSpPr>
          <p:cNvPr id="1353" name="PlaceHolder 2"/>
          <p:cNvSpPr>
            <a:spLocks noGrp="1"/>
          </p:cNvSpPr>
          <p:nvPr>
            <p:ph type="title"/>
          </p:nvPr>
        </p:nvSpPr>
        <p:spPr>
          <a:xfrm>
            <a:off x="4648320" y="2371680"/>
            <a:ext cx="1618920" cy="65700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endParaRPr lang="fr-FR" sz="3700" b="0" strike="noStrike" spc="-1" dirty="0">
              <a:solidFill>
                <a:schemeClr val="dk1"/>
              </a:solidFill>
              <a:latin typeface="Arial"/>
            </a:endParaRPr>
          </a:p>
        </p:txBody>
      </p:sp>
      <p:sp>
        <p:nvSpPr>
          <p:cNvPr id="1354" name="PlaceHolder 3"/>
          <p:cNvSpPr>
            <a:spLocks noGrp="1"/>
          </p:cNvSpPr>
          <p:nvPr>
            <p:ph type="subTitle"/>
          </p:nvPr>
        </p:nvSpPr>
        <p:spPr>
          <a:xfrm>
            <a:off x="4648320" y="4105440"/>
            <a:ext cx="3781080" cy="475920"/>
          </a:xfrm>
          <a:prstGeom prst="rect">
            <a:avLst/>
          </a:prstGeom>
          <a:noFill/>
          <a:ln w="0">
            <a:noFill/>
          </a:ln>
        </p:spPr>
        <p:txBody>
          <a:bodyPr lIns="91440" tIns="91440" rIns="91440" bIns="91440" anchor="ctr">
            <a:normAutofit/>
          </a:bodyPr>
          <a:lstStyle/>
          <a:p>
            <a:pPr indent="0" algn="ctr">
              <a:buNone/>
            </a:pPr>
            <a:endParaRPr lang="en-US" sz="1400" b="0" strike="noStrike" spc="-1">
              <a:solidFill>
                <a:schemeClr val="dk1"/>
              </a:solidFill>
              <a:latin typeface="DM Sans"/>
              <a:ea typeface="DM Sans"/>
            </a:endParaRPr>
          </a:p>
        </p:txBody>
      </p:sp>
      <p:grpSp>
        <p:nvGrpSpPr>
          <p:cNvPr id="1355" name="Google Shape;1567;p41"/>
          <p:cNvGrpSpPr/>
          <p:nvPr/>
        </p:nvGrpSpPr>
        <p:grpSpPr>
          <a:xfrm>
            <a:off x="5102640" y="1183320"/>
            <a:ext cx="326520" cy="328320"/>
            <a:chOff x="5102640" y="1183320"/>
            <a:chExt cx="326520" cy="328320"/>
          </a:xfrm>
        </p:grpSpPr>
        <p:sp>
          <p:nvSpPr>
            <p:cNvPr id="1356" name="Google Shape;1568;p41"/>
            <p:cNvSpPr/>
            <p:nvPr/>
          </p:nvSpPr>
          <p:spPr>
            <a:xfrm>
              <a:off x="5243760" y="1342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7" name="Google Shape;1569;p41"/>
            <p:cNvSpPr/>
            <p:nvPr/>
          </p:nvSpPr>
          <p:spPr>
            <a:xfrm>
              <a:off x="5312520" y="1342440"/>
              <a:ext cx="4932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8" name="Google Shape;1570;p41"/>
            <p:cNvSpPr/>
            <p:nvPr/>
          </p:nvSpPr>
          <p:spPr>
            <a:xfrm>
              <a:off x="5381280" y="1342440"/>
              <a:ext cx="4788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9" name="Google Shape;1571;p41"/>
            <p:cNvSpPr/>
            <p:nvPr/>
          </p:nvSpPr>
          <p:spPr>
            <a:xfrm>
              <a:off x="5173200" y="1342440"/>
              <a:ext cx="4824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0" name="Google Shape;1572;p41"/>
            <p:cNvSpPr/>
            <p:nvPr/>
          </p:nvSpPr>
          <p:spPr>
            <a:xfrm>
              <a:off x="5102640" y="1342440"/>
              <a:ext cx="48960" cy="1224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6120" bIns="6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1" name="Google Shape;1573;p41"/>
            <p:cNvSpPr/>
            <p:nvPr/>
          </p:nvSpPr>
          <p:spPr>
            <a:xfrm>
              <a:off x="5261040" y="132480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2" name="Google Shape;1574;p41"/>
            <p:cNvSpPr/>
            <p:nvPr/>
          </p:nvSpPr>
          <p:spPr>
            <a:xfrm>
              <a:off x="5261040" y="1394280"/>
              <a:ext cx="12240" cy="4788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120" bIns="2412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3" name="Google Shape;1575;p41"/>
            <p:cNvSpPr/>
            <p:nvPr/>
          </p:nvSpPr>
          <p:spPr>
            <a:xfrm>
              <a:off x="5261040" y="14623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4" name="Google Shape;1576;p41"/>
            <p:cNvSpPr/>
            <p:nvPr/>
          </p:nvSpPr>
          <p:spPr>
            <a:xfrm>
              <a:off x="5261040" y="12535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5" name="Google Shape;1577;p41"/>
            <p:cNvSpPr/>
            <p:nvPr/>
          </p:nvSpPr>
          <p:spPr>
            <a:xfrm>
              <a:off x="5261040" y="1183320"/>
              <a:ext cx="12240" cy="4932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24840" bIns="24840" anchor="t">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 name="TextBox 3">
            <a:extLst>
              <a:ext uri="{FF2B5EF4-FFF2-40B4-BE49-F238E27FC236}">
                <a16:creationId xmlns:a16="http://schemas.microsoft.com/office/drawing/2014/main" id="{6998AAF6-798F-3ED8-1ACE-42C42965986A}"/>
              </a:ext>
            </a:extLst>
          </p:cNvPr>
          <p:cNvSpPr txBox="1"/>
          <p:nvPr/>
        </p:nvSpPr>
        <p:spPr>
          <a:xfrm>
            <a:off x="3542985" y="169969"/>
            <a:ext cx="2317109" cy="646331"/>
          </a:xfrm>
          <a:prstGeom prst="rect">
            <a:avLst/>
          </a:prstGeom>
          <a:noFill/>
        </p:spPr>
        <p:txBody>
          <a:bodyPr wrap="none" rtlCol="0">
            <a:spAutoFit/>
          </a:bodyPr>
          <a:lstStyle/>
          <a:p>
            <a:r>
              <a:rPr lang="en-IN" sz="3200" spc="-1" dirty="0">
                <a:solidFill>
                  <a:schemeClr val="dk1"/>
                </a:solidFill>
                <a:latin typeface="Palatino Linotype" panose="02040502050505030304" pitchFamily="18" charset="0"/>
                <a:cs typeface="+mj-cs"/>
              </a:rPr>
              <a:t>Dashboard</a:t>
            </a:r>
            <a:r>
              <a:rPr lang="en-IN" sz="3600" dirty="0"/>
              <a:t> </a:t>
            </a:r>
          </a:p>
        </p:txBody>
      </p:sp>
      <p:pic>
        <p:nvPicPr>
          <p:cNvPr id="6" name="Picture 5">
            <a:extLst>
              <a:ext uri="{FF2B5EF4-FFF2-40B4-BE49-F238E27FC236}">
                <a16:creationId xmlns:a16="http://schemas.microsoft.com/office/drawing/2014/main" id="{1AA136EE-E3DA-DE98-8113-5A105E2978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400" y="1043941"/>
            <a:ext cx="7574280" cy="353742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6DD64F-025F-95FE-BD05-5196065AC5B7}"/>
              </a:ext>
            </a:extLst>
          </p:cNvPr>
          <p:cNvSpPr txBox="1"/>
          <p:nvPr/>
        </p:nvSpPr>
        <p:spPr>
          <a:xfrm>
            <a:off x="3619575" y="233391"/>
            <a:ext cx="2118209" cy="584775"/>
          </a:xfrm>
          <a:prstGeom prst="rect">
            <a:avLst/>
          </a:prstGeom>
          <a:noFill/>
        </p:spPr>
        <p:txBody>
          <a:bodyPr wrap="none" rtlCol="0">
            <a:spAutoFit/>
          </a:bodyPr>
          <a:lstStyle/>
          <a:p>
            <a:r>
              <a:rPr lang="en-IN" sz="3200" spc="-1" dirty="0">
                <a:solidFill>
                  <a:schemeClr val="dk1"/>
                </a:solidFill>
                <a:latin typeface="Palatino Linotype" panose="02040502050505030304" pitchFamily="18" charset="0"/>
                <a:cs typeface="+mj-cs"/>
              </a:rPr>
              <a:t>Categories</a:t>
            </a:r>
          </a:p>
        </p:txBody>
      </p:sp>
      <p:pic>
        <p:nvPicPr>
          <p:cNvPr id="4" name="Picture 3">
            <a:extLst>
              <a:ext uri="{FF2B5EF4-FFF2-40B4-BE49-F238E27FC236}">
                <a16:creationId xmlns:a16="http://schemas.microsoft.com/office/drawing/2014/main" id="{795904CA-3A36-B094-6201-CF23C8A017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29640" y="1074420"/>
            <a:ext cx="7498080" cy="354330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421895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7E3ECF9-070D-7408-ECFD-75A8D53D33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5360" y="1082040"/>
            <a:ext cx="7421880" cy="360426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a:extLst>
              <a:ext uri="{FF2B5EF4-FFF2-40B4-BE49-F238E27FC236}">
                <a16:creationId xmlns:a16="http://schemas.microsoft.com/office/drawing/2014/main" id="{DDB7FB89-A0FD-3783-700F-C70286BC68B3}"/>
              </a:ext>
            </a:extLst>
          </p:cNvPr>
          <p:cNvSpPr txBox="1"/>
          <p:nvPr/>
        </p:nvSpPr>
        <p:spPr>
          <a:xfrm>
            <a:off x="3868506" y="251460"/>
            <a:ext cx="1406988" cy="584775"/>
          </a:xfrm>
          <a:prstGeom prst="rect">
            <a:avLst/>
          </a:prstGeom>
          <a:noFill/>
        </p:spPr>
        <p:txBody>
          <a:bodyPr wrap="none" rtlCol="0">
            <a:spAutoFit/>
          </a:bodyPr>
          <a:lstStyle/>
          <a:p>
            <a:r>
              <a:rPr lang="en-IN" sz="3200" spc="-1" dirty="0">
                <a:solidFill>
                  <a:schemeClr val="dk1"/>
                </a:solidFill>
                <a:latin typeface="Palatino Linotype" panose="02040502050505030304" pitchFamily="18" charset="0"/>
                <a:cs typeface="+mj-cs"/>
              </a:rPr>
              <a:t>Dishes</a:t>
            </a:r>
          </a:p>
        </p:txBody>
      </p:sp>
    </p:spTree>
    <p:extLst>
      <p:ext uri="{BB962C8B-B14F-4D97-AF65-F5344CB8AC3E}">
        <p14:creationId xmlns:p14="http://schemas.microsoft.com/office/powerpoint/2010/main" val="3973726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747DD6-4F0C-D836-7F8B-A3E65D53B73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066800" y="982980"/>
            <a:ext cx="6964680" cy="371855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 name="TextBox 3">
            <a:extLst>
              <a:ext uri="{FF2B5EF4-FFF2-40B4-BE49-F238E27FC236}">
                <a16:creationId xmlns:a16="http://schemas.microsoft.com/office/drawing/2014/main" id="{CC2C1AF6-7238-87F7-94F4-A180CCC85310}"/>
              </a:ext>
            </a:extLst>
          </p:cNvPr>
          <p:cNvSpPr txBox="1"/>
          <p:nvPr/>
        </p:nvSpPr>
        <p:spPr>
          <a:xfrm>
            <a:off x="3870910" y="149573"/>
            <a:ext cx="1402179" cy="584775"/>
          </a:xfrm>
          <a:prstGeom prst="rect">
            <a:avLst/>
          </a:prstGeom>
          <a:noFill/>
        </p:spPr>
        <p:txBody>
          <a:bodyPr wrap="none" rtlCol="0">
            <a:spAutoFit/>
          </a:bodyPr>
          <a:lstStyle/>
          <a:p>
            <a:r>
              <a:rPr lang="en-IN" sz="3200" spc="-1" dirty="0">
                <a:solidFill>
                  <a:schemeClr val="dk1"/>
                </a:solidFill>
                <a:latin typeface="Palatino Linotype" panose="02040502050505030304" pitchFamily="18" charset="0"/>
                <a:cs typeface="+mj-cs"/>
              </a:rPr>
              <a:t>Recipe</a:t>
            </a:r>
          </a:p>
        </p:txBody>
      </p:sp>
    </p:spTree>
    <p:extLst>
      <p:ext uri="{BB962C8B-B14F-4D97-AF65-F5344CB8AC3E}">
        <p14:creationId xmlns:p14="http://schemas.microsoft.com/office/powerpoint/2010/main" val="3362664374"/>
      </p:ext>
    </p:extLst>
  </p:cSld>
  <p:clrMapOvr>
    <a:masterClrMapping/>
  </p:clrMapOvr>
</p:sld>
</file>

<file path=ppt/theme/theme1.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Design Inspiration for High School by Slidesgo">
  <a:themeElements>
    <a:clrScheme name="Simple Light">
      <a:dk1>
        <a:srgbClr val="325D79"/>
      </a:dk1>
      <a:lt1>
        <a:srgbClr val="FFFEF4"/>
      </a:lt1>
      <a:dk2>
        <a:srgbClr val="4D8DB6"/>
      </a:dk2>
      <a:lt2>
        <a:srgbClr val="4EB6FA"/>
      </a:lt2>
      <a:accent1>
        <a:srgbClr val="00A19A"/>
      </a:accent1>
      <a:accent2>
        <a:srgbClr val="D4E69F"/>
      </a:accent2>
      <a:accent3>
        <a:srgbClr val="FF73AE"/>
      </a:accent3>
      <a:accent4>
        <a:srgbClr val="F0D2E0"/>
      </a:accent4>
      <a:accent5>
        <a:srgbClr val="B5B5B5"/>
      </a:accent5>
      <a:accent6>
        <a:srgbClr val="FFFFFF"/>
      </a:accent6>
      <a:hlink>
        <a:srgbClr val="325D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238</TotalTime>
  <Words>466</Words>
  <Application>Microsoft Office PowerPoint</Application>
  <PresentationFormat>On-screen Show (16:9)</PresentationFormat>
  <Paragraphs>34</Paragraphs>
  <Slides>16</Slides>
  <Notes>0</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16</vt:i4>
      </vt:variant>
    </vt:vector>
  </HeadingPairs>
  <TitlesOfParts>
    <vt:vector size="34" baseType="lpstr">
      <vt:lpstr>Arial</vt:lpstr>
      <vt:lpstr>Bahnschrift SemiBold</vt:lpstr>
      <vt:lpstr>Calibri</vt:lpstr>
      <vt:lpstr>DM Sans</vt:lpstr>
      <vt:lpstr>OpenSymbol</vt:lpstr>
      <vt:lpstr>Palatino Linotype</vt:lpstr>
      <vt:lpstr>Plus Jakarta Sans ExtraBold</vt:lpstr>
      <vt:lpstr>Poppins ExtraBold</vt:lpstr>
      <vt:lpstr>Symbol</vt:lpstr>
      <vt:lpstr>verdana</vt:lpstr>
      <vt:lpstr>Wingdings</vt:lpstr>
      <vt:lpstr>Design Inspiration for High School by Slidesgo</vt:lpstr>
      <vt:lpstr>Design Inspiration for High School by Slidesgo</vt:lpstr>
      <vt:lpstr>Design Inspiration for High School by Slidesgo</vt:lpstr>
      <vt:lpstr>Design Inspiration for High School by Slidesgo</vt:lpstr>
      <vt:lpstr>Design Inspiration for High School by Slidesgo</vt:lpstr>
      <vt:lpstr>Design Inspiration for High School by Slidesgo</vt:lpstr>
      <vt:lpstr>Design Inspiration for High School by Slidesgo</vt:lpstr>
      <vt:lpstr>Government Arts and Science College Nemmeli Bachelor of Computer Application </vt:lpstr>
      <vt:lpstr>Cookbook Recipe App </vt:lpstr>
      <vt:lpstr>Introduction</vt:lpstr>
      <vt:lpstr>App purpose</vt:lpstr>
      <vt:lpstr>Key functionalities</vt:lpstr>
      <vt:lpstr>PowerPoint Presentation</vt:lpstr>
      <vt:lpstr>PowerPoint Presentation</vt:lpstr>
      <vt:lpstr>PowerPoint Presentation</vt:lpstr>
      <vt:lpstr>PowerPoint Presentation</vt:lpstr>
      <vt:lpstr>Target audience</vt:lpstr>
      <vt:lpstr>Front-end tech stack</vt:lpstr>
      <vt:lpstr>API Integrations</vt:lpstr>
      <vt:lpstr>Responsive design</vt:lpstr>
      <vt:lpstr>PowerPoint Presentation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Arun N</cp:lastModifiedBy>
  <cp:revision>3</cp:revision>
  <dcterms:modified xsi:type="dcterms:W3CDTF">2025-04-02T17:01:18Z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2025-04-01T10:09:07Z</dcterms:created>
  <dc:creator>Unknown Creator</dc:creator>
  <dc:description/>
  <dc:language>en-US</dc:language>
  <cp:lastModifiedBy>Unknown Creator</cp:lastModifiedBy>
  <dcterms:modified xsi:type="dcterms:W3CDTF">2025-04-01T10:09:07Z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